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teecee/Desktop/project/SZCDA/site/vi/files/szcda-mark-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000" y="648000"/>
            <a:ext cx="792000" cy="792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000" y="5478480"/>
            <a:ext cx="7680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dirty="0">
                <a:solidFill>
                  <a:srgbClr val="1C1B19"/>
                </a:solidFill>
                <a:latin typeface="方正悠宋+ 简 509R" pitchFamily="34" charset="0"/>
                <a:ea typeface="方正悠宋+ 简 509R" pitchFamily="34" charset="-122"/>
                <a:cs typeface="方正悠宋+ 简 509R" pitchFamily="34" charset="-120"/>
              </a:rPr>
              <a:t>标题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9166255" y="5423616"/>
            <a:ext cx="2377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2000" dirty="0">
                <a:solidFill>
                  <a:srgbClr val="1C1B19"/>
                </a:solidFill>
                <a:latin typeface="方正悠宋+ 简 509R" pitchFamily="34" charset="0"/>
                <a:ea typeface="方正悠宋+ 简 509R" pitchFamily="34" charset="-122"/>
                <a:cs typeface="方正悠宋+ 简 509R" pitchFamily="34" charset="-120"/>
              </a:rPr>
              <a:t>深生协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8000" y="593136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C1B19"/>
                </a:solidFill>
                <a:latin typeface="方正悠宋+ 简 509R" pitchFamily="34" charset="0"/>
                <a:ea typeface="方正悠宋+ 简 509R" pitchFamily="34" charset="-122"/>
                <a:cs typeface="方正悠宋+ 简 509R" pitchFamily="34" charset="-120"/>
              </a:rPr>
              <a:t>标题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8000" y="1489248"/>
            <a:ext cx="9144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C1B19"/>
                </a:solidFill>
                <a:latin typeface="方正悠宋+ 简 507R" pitchFamily="34" charset="0"/>
                <a:ea typeface="方正悠宋+ 简 507R" pitchFamily="34" charset="-122"/>
                <a:cs typeface="方正悠宋+ 简 507R" pitchFamily="34" charset="-120"/>
              </a:rPr>
              <a:t>正文从这里开始。</a:t>
            </a:r>
            <a:endParaRPr lang="en-US" sz="1800" dirty="0"/>
          </a:p>
        </p:txBody>
      </p:sp>
      <p:pic>
        <p:nvPicPr>
          <p:cNvPr id="4" name="Image 0" descr="/Users/teecee/Desktop/project/SZCDA/site/vi/files/szcda-mark-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354975" y="5862528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600" dirty="0">
                <a:solidFill>
                  <a:srgbClr val="6F675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teecee/Desktop/project/SZCDA/site/assets/photo/clear/2026-09-17-香港研学/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8000" y="648000"/>
            <a:ext cx="10895695" cy="556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</dc:title>
  <dc:subject>牙白底。四边 18 毫米。封面不铺红。</dc:subject>
  <dc:creator>深圳市生涯规划与发展协会</dc:creator>
  <cp:lastModifiedBy>深圳市生涯规划与发展协会</cp:lastModifiedBy>
  <cp:revision>1</cp:revision>
  <dcterms:created xsi:type="dcterms:W3CDTF">2026-10-03T11:58:38Z</dcterms:created>
  <dcterms:modified xsi:type="dcterms:W3CDTF">2026-10-03T11:58:38Z</dcterms:modified>
</cp:coreProperties>
</file>