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89460a33a8f40a3" /><Relationship Type="http://schemas.openxmlformats.org/officeDocument/2006/relationships/extended-properties" Target="/docProps/app.xml" Id="R3a614273cb7949fa" /><Relationship Type="http://schemas.openxmlformats.org/officeDocument/2006/relationships/officeDocument" Target="/ppt/presentation.xml" Id="Rbe6f9183bd5b4b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13e4e0426d34c53"/>
  </p:sldMasterIdLst>
  <p:notesMasterIdLst>
    <p:notesMasterId xmlns:r="http://schemas.openxmlformats.org/officeDocument/2006/relationships" r:id="R26bb2eb4c0fd4471"/>
  </p:notesMasterIdLst>
  <p:sldIdLst>
    <p:sldId xmlns:r="http://schemas.openxmlformats.org/officeDocument/2006/relationships" id="256" r:id="Rd9b5360b1c114400"/>
    <p:sldId xmlns:r="http://schemas.openxmlformats.org/officeDocument/2006/relationships" id="257" r:id="Rbd52a2f570634c03"/>
    <p:sldId xmlns:r="http://schemas.openxmlformats.org/officeDocument/2006/relationships" id="258" r:id="Re1c3819aefc34d9d"/>
    <p:sldId xmlns:r="http://schemas.openxmlformats.org/officeDocument/2006/relationships" id="259" r:id="Re5a1bd1fe22440e5"/>
    <p:sldId xmlns:r="http://schemas.openxmlformats.org/officeDocument/2006/relationships" id="260" r:id="R7e4246daf55b4c55"/>
    <p:sldId xmlns:r="http://schemas.openxmlformats.org/officeDocument/2006/relationships" id="261" r:id="R45433e4aee8f4baf"/>
    <p:sldId xmlns:r="http://schemas.openxmlformats.org/officeDocument/2006/relationships" id="262" r:id="R77d3f5e28c964947"/>
    <p:sldId xmlns:r="http://schemas.openxmlformats.org/officeDocument/2006/relationships" id="263" r:id="R1b577cbeb9b04f7a"/>
    <p:sldId xmlns:r="http://schemas.openxmlformats.org/officeDocument/2006/relationships" id="264" r:id="R1f41b72496074c53"/>
    <p:sldId xmlns:r="http://schemas.openxmlformats.org/officeDocument/2006/relationships" id="265" r:id="Rb164d223d7f74059"/>
    <p:sldId xmlns:r="http://schemas.openxmlformats.org/officeDocument/2006/relationships" id="266" r:id="R4c08df384f8544bd"/>
    <p:sldId xmlns:r="http://schemas.openxmlformats.org/officeDocument/2006/relationships" id="267" r:id="R2d7b1c79b34f4637"/>
    <p:sldId xmlns:r="http://schemas.openxmlformats.org/officeDocument/2006/relationships" id="268" r:id="Rcc837c7e5c694a78"/>
    <p:sldId xmlns:r="http://schemas.openxmlformats.org/officeDocument/2006/relationships" id="269" r:id="R2552543f73934175"/>
    <p:sldId xmlns:r="http://schemas.openxmlformats.org/officeDocument/2006/relationships" id="270" r:id="Rd3585f1f2bee46a0"/>
    <p:sldId xmlns:r="http://schemas.openxmlformats.org/officeDocument/2006/relationships" id="271" r:id="R10a77ac44d0b4678"/>
    <p:sldId xmlns:r="http://schemas.openxmlformats.org/officeDocument/2006/relationships" id="272" r:id="R2f26332ca6674f33"/>
    <p:sldId xmlns:r="http://schemas.openxmlformats.org/officeDocument/2006/relationships" id="273" r:id="R7c839493af7f47d7"/>
    <p:sldId xmlns:r="http://schemas.openxmlformats.org/officeDocument/2006/relationships" id="274" r:id="Ra1feba802a084913"/>
    <p:sldId xmlns:r="http://schemas.openxmlformats.org/officeDocument/2006/relationships" id="275" r:id="Rd63be3383ae44a2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8dd831c6a84427" /><Relationship Type="http://schemas.openxmlformats.org/officeDocument/2006/relationships/slideMaster" Target="/ppt/slideMasters/slideMaster1.xml" Id="R813e4e0426d34c53" /><Relationship Type="http://schemas.openxmlformats.org/officeDocument/2006/relationships/notesMaster" Target="/ppt/notesMasters/notesMaster1.xml" Id="R26bb2eb4c0fd4471" /><Relationship Type="http://schemas.openxmlformats.org/officeDocument/2006/relationships/presProps" Target="/ppt/presProps.xml" Id="Ra7d3d0aecb044c8e" /><Relationship Type="http://schemas.openxmlformats.org/officeDocument/2006/relationships/tableStyles" Target="/ppt/tableStyles.xml" Id="R1a5002a8c4784c4f" /><Relationship Type="http://schemas.openxmlformats.org/officeDocument/2006/relationships/slide" Target="/ppt/slides/slide1.xml" Id="Rd9b5360b1c114400" /><Relationship Type="http://schemas.openxmlformats.org/officeDocument/2006/relationships/slide" Target="/ppt/slides/slide2.xml" Id="Rbd52a2f570634c03" /><Relationship Type="http://schemas.openxmlformats.org/officeDocument/2006/relationships/slide" Target="/ppt/slides/slide3.xml" Id="Re1c3819aefc34d9d" /><Relationship Type="http://schemas.openxmlformats.org/officeDocument/2006/relationships/slide" Target="/ppt/slides/slide4.xml" Id="Re5a1bd1fe22440e5" /><Relationship Type="http://schemas.openxmlformats.org/officeDocument/2006/relationships/slide" Target="/ppt/slides/slide5.xml" Id="R7e4246daf55b4c55" /><Relationship Type="http://schemas.openxmlformats.org/officeDocument/2006/relationships/slide" Target="/ppt/slides/slide6.xml" Id="R45433e4aee8f4baf" /><Relationship Type="http://schemas.openxmlformats.org/officeDocument/2006/relationships/slide" Target="/ppt/slides/slide7.xml" Id="R77d3f5e28c964947" /><Relationship Type="http://schemas.openxmlformats.org/officeDocument/2006/relationships/slide" Target="/ppt/slides/slide8.xml" Id="R1b577cbeb9b04f7a" /><Relationship Type="http://schemas.openxmlformats.org/officeDocument/2006/relationships/slide" Target="/ppt/slides/slide9.xml" Id="R1f41b72496074c53" /><Relationship Type="http://schemas.openxmlformats.org/officeDocument/2006/relationships/slide" Target="/ppt/slides/slide10.xml" Id="Rb164d223d7f74059" /><Relationship Type="http://schemas.openxmlformats.org/officeDocument/2006/relationships/slide" Target="/ppt/slides/slide11.xml" Id="R4c08df384f8544bd" /><Relationship Type="http://schemas.openxmlformats.org/officeDocument/2006/relationships/slide" Target="/ppt/slides/slide12.xml" Id="R2d7b1c79b34f4637" /><Relationship Type="http://schemas.openxmlformats.org/officeDocument/2006/relationships/slide" Target="/ppt/slides/slide13.xml" Id="Rcc837c7e5c694a78" /><Relationship Type="http://schemas.openxmlformats.org/officeDocument/2006/relationships/slide" Target="/ppt/slides/slide14.xml" Id="R2552543f73934175" /><Relationship Type="http://schemas.openxmlformats.org/officeDocument/2006/relationships/slide" Target="/ppt/slides/slide15.xml" Id="Rd3585f1f2bee46a0" /><Relationship Type="http://schemas.openxmlformats.org/officeDocument/2006/relationships/slide" Target="/ppt/slides/slide16.xml" Id="R10a77ac44d0b4678" /><Relationship Type="http://schemas.openxmlformats.org/officeDocument/2006/relationships/slide" Target="/ppt/slides/slide17.xml" Id="R2f26332ca6674f33" /><Relationship Type="http://schemas.openxmlformats.org/officeDocument/2006/relationships/slide" Target="/ppt/slides/slide18.xml" Id="R7c839493af7f47d7" /><Relationship Type="http://schemas.openxmlformats.org/officeDocument/2006/relationships/slide" Target="/ppt/slides/slide19.xml" Id="Ra1feba802a084913" /><Relationship Type="http://schemas.openxmlformats.org/officeDocument/2006/relationships/slide" Target="/ppt/slides/slide20.xml" Id="Rd63be3383ae44a2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f05a3a7dda4c7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04d5e08f034e6a" /><Relationship Type="http://schemas.openxmlformats.org/officeDocument/2006/relationships/notesMaster" Target="/ppt/notesMasters/notesMaster1.xml" Id="Rda759124df2546b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484f01ea33d4e38" /><Relationship Type="http://schemas.openxmlformats.org/officeDocument/2006/relationships/notesMaster" Target="/ppt/notesMasters/notesMaster1.xml" Id="R1992ba4f3d944ec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e15def51652454e" /><Relationship Type="http://schemas.openxmlformats.org/officeDocument/2006/relationships/notesMaster" Target="/ppt/notesMasters/notesMaster1.xml" Id="R4d3e1ba76957498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a3bc369dcc040a4" /><Relationship Type="http://schemas.openxmlformats.org/officeDocument/2006/relationships/notesMaster" Target="/ppt/notesMasters/notesMaster1.xml" Id="Ra32728308f7d42b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5f0fb7e9224105" /><Relationship Type="http://schemas.openxmlformats.org/officeDocument/2006/relationships/notesMaster" Target="/ppt/notesMasters/notesMaster1.xml" Id="R66a4287843834de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f0b8cdf92e4a5d" /><Relationship Type="http://schemas.openxmlformats.org/officeDocument/2006/relationships/notesMaster" Target="/ppt/notesMasters/notesMaster1.xml" Id="R91fa89727de94f7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c4e4cfccf9a475b" /><Relationship Type="http://schemas.openxmlformats.org/officeDocument/2006/relationships/notesMaster" Target="/ppt/notesMasters/notesMaster1.xml" Id="R8a7ea1c1018249d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b92a537f11643af" /><Relationship Type="http://schemas.openxmlformats.org/officeDocument/2006/relationships/notesMaster" Target="/ppt/notesMasters/notesMaster1.xml" Id="R77a2c3de4fd34e1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55ebd5206da4850" /><Relationship Type="http://schemas.openxmlformats.org/officeDocument/2006/relationships/notesMaster" Target="/ppt/notesMasters/notesMaster1.xml" Id="Rcccc9fe227604d0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1e388557dc74eae" /><Relationship Type="http://schemas.openxmlformats.org/officeDocument/2006/relationships/notesMaster" Target="/ppt/notesMasters/notesMaster1.xml" Id="R8c4badec0c894b4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d61055e2b384e1d" /><Relationship Type="http://schemas.openxmlformats.org/officeDocument/2006/relationships/notesMaster" Target="/ppt/notesMasters/notesMaster1.xml" Id="R68b3a7f01440459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a8c8d95721b4c4a" /><Relationship Type="http://schemas.openxmlformats.org/officeDocument/2006/relationships/notesMaster" Target="/ppt/notesMasters/notesMaster1.xml" Id="Rbbd0e2356e4c4e9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578cb58f5134bc7" /><Relationship Type="http://schemas.openxmlformats.org/officeDocument/2006/relationships/notesMaster" Target="/ppt/notesMasters/notesMaster1.xml" Id="R1b0edb1ca0af47d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3da0a5c582f438d" /><Relationship Type="http://schemas.openxmlformats.org/officeDocument/2006/relationships/notesMaster" Target="/ppt/notesMasters/notesMaster1.xml" Id="Rc7edec2329ce479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a7a834eba8b4d93" /><Relationship Type="http://schemas.openxmlformats.org/officeDocument/2006/relationships/notesMaster" Target="/ppt/notesMasters/notesMaster1.xml" Id="R05113dae64664f3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9b154f210e94978" /><Relationship Type="http://schemas.openxmlformats.org/officeDocument/2006/relationships/notesMaster" Target="/ppt/notesMasters/notesMaster1.xml" Id="R4e03bfb133e849b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1cff97e6e414255" /><Relationship Type="http://schemas.openxmlformats.org/officeDocument/2006/relationships/notesMaster" Target="/ppt/notesMasters/notesMaster1.xml" Id="R79ed4bc0a79347a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88d26f3ff104696" /><Relationship Type="http://schemas.openxmlformats.org/officeDocument/2006/relationships/notesMaster" Target="/ppt/notesMasters/notesMaster1.xml" Id="Re12478e6513b40d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4ec487c8e9647e9" /><Relationship Type="http://schemas.openxmlformats.org/officeDocument/2006/relationships/notesMaster" Target="/ppt/notesMasters/notesMaster1.xml" Id="Ra233f4c87947404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1eb79afc89b4c05" /><Relationship Type="http://schemas.openxmlformats.org/officeDocument/2006/relationships/notesMaster" Target="/ppt/notesMasters/notesMaster1.xml" Id="R8985aa9d748e44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初中名校升学讲座 高级东家长版本（坪山教育局）.pptx</a:t>
            </a:r>
          </a:p>
          <a:p xmlns:a="http://schemas.openxmlformats.org/drawingml/2006/main">
            <a:r>
              <a:t>中考攻略动力方法与技巧 FIGS学生讲座.pptx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3cb0f7a55e49e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05ec32e9514f4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d3910edf5b4dd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5ba8ae0126403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66fe02a1a1493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1d49c47029485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6CDC070-369B-456E-B1BF-AEE85E76CC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0178A1A-AF5B-48DC-925A-EF927CF3EE9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D3575D9-2279-473A-8E38-5F70A783FF7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DE434AC-1B96-4B7D-8E1E-61F9FB1A8E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0ABB84E-AD06-4E02-9520-D2845A8DED9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9702221-48FA-418C-BA65-456A4CC0AFB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B144ABF-2AA8-48A1-BC6D-7E150E74F97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7AF0919-D62A-4B91-8723-76FA56BAA7E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188B99F-9E42-4C96-95DD-6B3E756C7D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79CE546-55A7-49AB-AD7D-FB8DEFB056B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443842bf2b14548" /><Relationship Type="http://schemas.openxmlformats.org/officeDocument/2006/relationships/slideLayout" Target="/ppt/slideLayouts/slideLayout1.xml" Id="R889c3da573754d5f" /><Relationship Type="http://schemas.openxmlformats.org/officeDocument/2006/relationships/slideLayout" Target="/ppt/slideLayouts/slideLayout2.xml" Id="R2af37cc3d51c44d7" /><Relationship Type="http://schemas.openxmlformats.org/officeDocument/2006/relationships/slideLayout" Target="/ppt/slideLayouts/slideLayout3.xml" Id="R561ce19975ce4513" /><Relationship Type="http://schemas.openxmlformats.org/officeDocument/2006/relationships/slideLayout" Target="/ppt/slideLayouts/slideLayout4.xml" Id="Ra925897328af482f" /><Relationship Type="http://schemas.openxmlformats.org/officeDocument/2006/relationships/slideLayout" Target="/ppt/slideLayouts/slideLayout5.xml" Id="R3117ed61e7ec4972" /><Relationship Type="http://schemas.openxmlformats.org/officeDocument/2006/relationships/slideLayout" Target="/ppt/slideLayouts/slideLayout6.xml" Id="R75676e6a5a7841d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89c3da573754d5f"/>
    <p:sldLayoutId xmlns:r="http://schemas.openxmlformats.org/officeDocument/2006/relationships" id="2147483650" r:id="R2af37cc3d51c44d7"/>
    <p:sldLayoutId xmlns:r="http://schemas.openxmlformats.org/officeDocument/2006/relationships" id="2147483651" r:id="R561ce19975ce4513"/>
    <p:sldLayoutId xmlns:r="http://schemas.openxmlformats.org/officeDocument/2006/relationships" id="2147483652" r:id="Ra925897328af482f"/>
    <p:sldLayoutId xmlns:r="http://schemas.openxmlformats.org/officeDocument/2006/relationships" id="2147483653" r:id="R3117ed61e7ec4972"/>
    <p:sldLayoutId xmlns:r="http://schemas.openxmlformats.org/officeDocument/2006/relationships" id="2147483654" r:id="R75676e6a5a7841d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3aa5e3bf564158" /><Relationship Type="http://schemas.openxmlformats.org/officeDocument/2006/relationships/image" Target="/ppt/media/image.png" Id="Rc9cde87262db4f81" /><Relationship Type="http://schemas.openxmlformats.org/officeDocument/2006/relationships/notesSlide" Target="/ppt/notesSlides/notesSlide1.xml" Id="Ra8ea4eed0fff4d2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5225e091a04862" /><Relationship Type="http://schemas.openxmlformats.org/officeDocument/2006/relationships/image" Target="/ppt/media/image2.png" Id="Rfd5868fd3b5c47b7" /><Relationship Type="http://schemas.openxmlformats.org/officeDocument/2006/relationships/notesSlide" Target="/ppt/notesSlides/notesSlide2.xml" Id="R18db0270571e4c6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52c0fa2d0d4569" /><Relationship Type="http://schemas.openxmlformats.org/officeDocument/2006/relationships/image" Target="/ppt/media/image3.png" Id="Rbbcf503655e74fe5" /><Relationship Type="http://schemas.openxmlformats.org/officeDocument/2006/relationships/notesSlide" Target="/ppt/notesSlides/notesSlide3.xml" Id="R250ab04ff17f43f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3a90be421b43e3" /><Relationship Type="http://schemas.openxmlformats.org/officeDocument/2006/relationships/image" Target="/ppt/media/image4.png" Id="R7654e5bf4e0446aa" /><Relationship Type="http://schemas.openxmlformats.org/officeDocument/2006/relationships/notesSlide" Target="/ppt/notesSlides/notesSlide4.xml" Id="R7ec58d5347354f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43d138754d4e4f" /><Relationship Type="http://schemas.openxmlformats.org/officeDocument/2006/relationships/image" Target="/ppt/media/image5.png" Id="R3973c15eb58a49fc" /><Relationship Type="http://schemas.openxmlformats.org/officeDocument/2006/relationships/notesSlide" Target="/ppt/notesSlides/notesSlide5.xml" Id="Rc79140f81f46457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9104a3d74146f0" /><Relationship Type="http://schemas.openxmlformats.org/officeDocument/2006/relationships/image" Target="/ppt/media/image6.png" Id="Rfbc537af017f4946" /><Relationship Type="http://schemas.openxmlformats.org/officeDocument/2006/relationships/notesSlide" Target="/ppt/notesSlides/notesSlide6.xml" Id="Rde84a30f220247e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124128f505491c" /><Relationship Type="http://schemas.openxmlformats.org/officeDocument/2006/relationships/image" Target="/ppt/media/image7.png" Id="R72b2f9f66b594a7d" /><Relationship Type="http://schemas.openxmlformats.org/officeDocument/2006/relationships/notesSlide" Target="/ppt/notesSlides/notesSlide7.xml" Id="R1f4e677489cb481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d93e1da114454c" /><Relationship Type="http://schemas.openxmlformats.org/officeDocument/2006/relationships/image" Target="/ppt/media/image8.png" Id="R7b8665ebe7cf417e" /><Relationship Type="http://schemas.openxmlformats.org/officeDocument/2006/relationships/notesSlide" Target="/ppt/notesSlides/notesSlide8.xml" Id="R200d05ec1a634e0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11f67236914ad1" /><Relationship Type="http://schemas.openxmlformats.org/officeDocument/2006/relationships/image" Target="/ppt/media/image9.png" Id="Rf8fbc3abecd74fc2" /><Relationship Type="http://schemas.openxmlformats.org/officeDocument/2006/relationships/notesSlide" Target="/ppt/notesSlides/notesSlide9.xml" Id="Rf2a1601c72d84de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f0517f65eb4cff" /><Relationship Type="http://schemas.openxmlformats.org/officeDocument/2006/relationships/image" Target="/ppt/media/image10.png" Id="R1cfec53d4b2b41cb" /><Relationship Type="http://schemas.openxmlformats.org/officeDocument/2006/relationships/notesSlide" Target="/ppt/notesSlides/notesSlide10.xml" Id="R26a4bba0724d438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d0f030010f4757" /><Relationship Type="http://schemas.openxmlformats.org/officeDocument/2006/relationships/image" Target="/ppt/media/image11.png" Id="R1f9b0e8e167c429e" /><Relationship Type="http://schemas.openxmlformats.org/officeDocument/2006/relationships/notesSlide" Target="/ppt/notesSlides/notesSlide11.xml" Id="R02bbd05acdb2499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74de5a267941df" /><Relationship Type="http://schemas.openxmlformats.org/officeDocument/2006/relationships/image" Target="/ppt/media/image12.png" Id="R15052b9c364a4a0e" /><Relationship Type="http://schemas.openxmlformats.org/officeDocument/2006/relationships/notesSlide" Target="/ppt/notesSlides/notesSlide12.xml" Id="Rfbfe75aa184d47a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4dd8f661274232" /><Relationship Type="http://schemas.openxmlformats.org/officeDocument/2006/relationships/image" Target="/ppt/media/image13.png" Id="R2b37f519ed4746f0" /><Relationship Type="http://schemas.openxmlformats.org/officeDocument/2006/relationships/notesSlide" Target="/ppt/notesSlides/notesSlide13.xml" Id="R344d27cb751a479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3820eaeed34a1a" /><Relationship Type="http://schemas.openxmlformats.org/officeDocument/2006/relationships/image" Target="/ppt/media/image14.png" Id="Rc198e5658da14779" /><Relationship Type="http://schemas.openxmlformats.org/officeDocument/2006/relationships/notesSlide" Target="/ppt/notesSlides/notesSlide14.xml" Id="R56523794c59a450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2acbc43a3d4591" /><Relationship Type="http://schemas.openxmlformats.org/officeDocument/2006/relationships/image" Target="/ppt/media/image15.png" Id="Rfbb708e694be4860" /><Relationship Type="http://schemas.openxmlformats.org/officeDocument/2006/relationships/notesSlide" Target="/ppt/notesSlides/notesSlide15.xml" Id="R76ca88593ea14b8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3276a137f7427b" /><Relationship Type="http://schemas.openxmlformats.org/officeDocument/2006/relationships/image" Target="/ppt/media/image16.png" Id="Rd152b8bb7d8844df" /><Relationship Type="http://schemas.openxmlformats.org/officeDocument/2006/relationships/notesSlide" Target="/ppt/notesSlides/notesSlide16.xml" Id="R69f505041b1c433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adf470aac94072" /><Relationship Type="http://schemas.openxmlformats.org/officeDocument/2006/relationships/image" Target="/ppt/media/image17.png" Id="Rd501d7cfcf854d9a" /><Relationship Type="http://schemas.openxmlformats.org/officeDocument/2006/relationships/notesSlide" Target="/ppt/notesSlides/notesSlide17.xml" Id="Racdc426b7c794f7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caed5c3b5e4c59" /><Relationship Type="http://schemas.openxmlformats.org/officeDocument/2006/relationships/image" Target="/ppt/media/image18.png" Id="R50119bbbc4274c0f" /><Relationship Type="http://schemas.openxmlformats.org/officeDocument/2006/relationships/notesSlide" Target="/ppt/notesSlides/notesSlide18.xml" Id="R6fa47f3cedf6486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4fac64b7894909" /><Relationship Type="http://schemas.openxmlformats.org/officeDocument/2006/relationships/image" Target="/ppt/media/image19.png" Id="R33f6e35384e143d1" /><Relationship Type="http://schemas.openxmlformats.org/officeDocument/2006/relationships/notesSlide" Target="/ppt/notesSlides/notesSlide19.xml" Id="R7cb7fe3c09914fc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9d166355c24af8" /><Relationship Type="http://schemas.openxmlformats.org/officeDocument/2006/relationships/image" Target="/ppt/media/image20.png" Id="R95845ed200364909" /><Relationship Type="http://schemas.openxmlformats.org/officeDocument/2006/relationships/notesSlide" Target="/ppt/notesSlides/notesSlide20.xml" Id="R32cc5419e7144d4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B6ED7511-2728-4F7D-87E1-467BA9E39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初中名校升学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23B87E-1F12-4A6D-91A0-9A73B1FE7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0A37A2-A717-4A9E-B554-5F91780288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cde87262db4f81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9C0C008-7A35-4DDB-A756-7373F51E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BC9B32A-BC6C-4A87-94BE-3EBD3B0EC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995B5B4E-E50B-44C8-B643-FDD721298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10382250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初中升学规划与高中选择</a:t>
            </a:r>
          </a:p>
        </p:txBody>
      </p:sp>
      <p:sp>
        <p:nvSpPr>
          <p:cNvPr id="7" name="heading">
            <a:extLst xmlns:a="http://schemas.openxmlformats.org/drawingml/2006/main">
              <a:ext uri="{FF2B5EF4-FFF2-40B4-BE49-F238E27FC236}">
                <a16:creationId xmlns:a16="http://schemas.microsoft.com/office/drawing/2014/main" id="{AFC79FC2-DAB4-4C9F-8E22-2D6517974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9525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6472E2C8-0A10-4A54-BF6F-0258AF591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9525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初中学生与家长</a:t>
            </a:r>
          </a:p>
        </p:txBody>
      </p:sp>
    </p:spTree>
    <p:extLst>
      <p:ext uri="{BB962C8B-B14F-4D97-AF65-F5344CB8AC3E}">
        <p14:creationId xmlns:p14="http://schemas.microsoft.com/office/powerpoint/2010/main" val="2257826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ing">
            <a:extLst xmlns:a="http://schemas.openxmlformats.org/drawingml/2006/main">
              <a:ext uri="{FF2B5EF4-FFF2-40B4-BE49-F238E27FC236}">
                <a16:creationId xmlns:a16="http://schemas.microsoft.com/office/drawing/2014/main" id="{3EF05C29-55EF-434A-908F-C84476DC3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讲座内容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D8E0DF-7447-492A-9FAB-F49DF3DBB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01B948-832D-4943-AE05-4BDF6A0699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5868fd3b5c47b7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9EAB977-50B0-4B71-B069-4B61B150E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0A8110D-7832-4D53-85DC-E3EE722AE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61BFBCB4-A8BD-4CB0-B292-A47A84F2F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本讲围绕以下问题展开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3340F5C-F9E6-42FD-8183-F0C072642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  择校起点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CDF363FE-958B-4064-BCF6-A161EA4A6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  招生路径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56861E9F-34C7-4F0F-8763-63EBBA50C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  学校开放日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4CB6AE2F-33DA-4B4D-91FB-8CA6DC272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  高中方向</a:t>
            </a:r>
          </a:p>
        </p:txBody>
      </p:sp>
    </p:spTree>
    <p:extLst>
      <p:ext uri="{BB962C8B-B14F-4D97-AF65-F5344CB8AC3E}">
        <p14:creationId xmlns:p14="http://schemas.microsoft.com/office/powerpoint/2010/main" val="4473793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9C32913B-D862-42A1-A3C0-31F4DB76F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择校起点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5B444A-3C72-4F6F-AB81-BBCCDDDE1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8F2E1C-F91E-4F67-AAF1-7F059FE5D5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cf503655e74fe5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6B7A75F-FA17-41FA-A8E8-1F8ACA6CF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C8F2D17-C4F8-44D6-A2F8-FE9CDC67F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21D3EB69-C8A3-403D-8397-AA9BE1C94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先明确学生需要什么环境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799D2BF-209A-49F6-A38B-A9BE78076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讨论学科基础、兴趣、学习习惯、通勤与住宿需求。</a:t>
            </a:r>
          </a:p>
        </p:txBody>
      </p:sp>
    </p:spTree>
    <p:extLst>
      <p:ext uri="{BB962C8B-B14F-4D97-AF65-F5344CB8AC3E}">
        <p14:creationId xmlns:p14="http://schemas.microsoft.com/office/powerpoint/2010/main" val="20581155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9B626F24-DC1F-4933-B83D-68B831AC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成绩定位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1866D9-27A5-4DA0-9DD1-3C11D4A72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E4FE67-B55D-4A7C-8E68-00518B4B22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54e5bf4e0446aa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D197991-D71E-434D-90DD-64C0E8421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E435465-C337-40B6-B75E-2F193E67E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A139F8F-3F09-4B21-AB34-74BF4A90D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结合多次考试看趋势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DAB7F5B0-6404-4EDF-85DC-1290CABB4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分析各科失分与稳定程度，形成可以调整的目标学校范围。</a:t>
            </a:r>
          </a:p>
        </p:txBody>
      </p:sp>
    </p:spTree>
    <p:extLst>
      <p:ext uri="{BB962C8B-B14F-4D97-AF65-F5344CB8AC3E}">
        <p14:creationId xmlns:p14="http://schemas.microsoft.com/office/powerpoint/2010/main" val="11048054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5309C9E7-5362-4DB1-98EA-4AA92846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学校信息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639DC1-713C-48F3-8BBA-3EC6220CA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61ACD7-5522-48B5-B035-67CA74FF8A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73c15eb58a49fc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84DA0C7-4A3E-4A8C-A4C0-C5EBECFC6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8AC314C-EC68-421D-9488-9C7A89E02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0D6E1413-E702-4B82-AEB0-C22204DEB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用官方材料建立比较表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679B10B-9DDA-4BAE-BE67-302532364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核查招生计划、办学地点、收费、住宿及课程安排。</a:t>
            </a:r>
          </a:p>
        </p:txBody>
      </p:sp>
    </p:spTree>
    <p:extLst>
      <p:ext uri="{BB962C8B-B14F-4D97-AF65-F5344CB8AC3E}">
        <p14:creationId xmlns:p14="http://schemas.microsoft.com/office/powerpoint/2010/main" val="19949728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46A846FB-0E82-440E-A794-C434271B6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名校与适配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672590-C536-4ED1-83E6-C701D273E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EED237-C573-4F3B-BCE9-F70ACC1A55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c537af017f4946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6BB90B0-673D-46C1-8A76-48BD76709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E5275BD-0DA7-4692-9320-2A4487241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53A47BD-3CC7-44EE-B0A6-8A04C1D04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学校特点需要对应学生需求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97565BB-9008-4815-B0C7-136C8F3D4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了解课程节奏与培养方向，避免只靠校名或宣传口号判断。</a:t>
            </a:r>
          </a:p>
        </p:txBody>
      </p:sp>
    </p:spTree>
    <p:extLst>
      <p:ext uri="{BB962C8B-B14F-4D97-AF65-F5344CB8AC3E}">
        <p14:creationId xmlns:p14="http://schemas.microsoft.com/office/powerpoint/2010/main" val="10944040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AF0506A9-D84E-4B91-A740-B871CF90F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招生路径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DB29F0-9D73-4F61-98EB-23819EE33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AAED21-815F-43F5-A21E-9E756AAD4E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b2f9f66b594a7d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E1542C2-CE46-4981-BF2C-3691CD321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1A98B5A-F994-42D9-B1F4-43398DD63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3AA57672-5B4C-47E8-A7AD-8FAA34363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分别核查统招、指标与自主招生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44BA468-87C6-4C22-9C8B-D63C55BE9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按当年当地文件检查报名资格、申请节点和录取安排。</a:t>
            </a:r>
          </a:p>
        </p:txBody>
      </p:sp>
    </p:spTree>
    <p:extLst>
      <p:ext uri="{BB962C8B-B14F-4D97-AF65-F5344CB8AC3E}">
        <p14:creationId xmlns:p14="http://schemas.microsoft.com/office/powerpoint/2010/main" val="171990748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D0147979-681E-4840-B260-7B07E711C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指标资格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1DE504-BF37-4D89-89F9-4A05BC1F3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EF7C23-B843-435F-8E57-C6136FEEF4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8665ebe7cf417e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23A882F-9889-4F74-9344-E52D7EFC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12B7271-7311-46EC-87BD-39F3383A6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9F722AEC-1A54-4D6A-A30F-1271FD438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提前核查自己是否符合要求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CCFE846-8EA9-4466-8138-7B9EB2807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逐项核对学籍、就读年限等适用条件，不把往年规则直接沿用。</a:t>
            </a:r>
          </a:p>
        </p:txBody>
      </p:sp>
    </p:spTree>
    <p:extLst>
      <p:ext uri="{BB962C8B-B14F-4D97-AF65-F5344CB8AC3E}">
        <p14:creationId xmlns:p14="http://schemas.microsoft.com/office/powerpoint/2010/main" val="1670672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EE969BD8-EC89-47D0-9A17-DA713FC3A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自主招生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690D61-15E5-482F-90B7-097CDACF1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9E5B50-CCE8-4CB4-A847-8D876F0C2E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fbc3abecd74fc2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5F2FF15-4EE1-4FBD-A204-BE8CB36E3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D1E6EF4-529F-4DBB-B6CB-C7357BF3E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7FCA8743-16C6-4F2F-B7C2-09ACBC5E6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先看目标校的招生简章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7648E43-9E9B-4FEA-961C-3B1A46917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确认考核内容、材料要求与时间，再判断是否值得投入准备。</a:t>
            </a:r>
          </a:p>
        </p:txBody>
      </p:sp>
    </p:spTree>
    <p:extLst>
      <p:ext uri="{BB962C8B-B14F-4D97-AF65-F5344CB8AC3E}">
        <p14:creationId xmlns:p14="http://schemas.microsoft.com/office/powerpoint/2010/main" val="3066767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5E45A148-0808-40CD-B01E-8B7A815D7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特长材料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0ABD50-D1C9-4D07-A764-3B6DB0A0B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CF10CB-4CDA-462B-B5E4-7C6147424D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fec53d4b2b41cb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D08000E-14A5-477D-910E-28DDA1EA5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3B73B1C-1619-47F7-B57C-6707F1F48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D5BECC8-BBE1-49E0-9508-81C207D1B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经历要真实且可以说明过程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0647121-D05C-4C0F-94A6-7F97DC058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用作品、任务记录与反思说明自己的能力，不把证书视为录取保证。</a:t>
            </a:r>
          </a:p>
        </p:txBody>
      </p:sp>
    </p:spTree>
    <p:extLst>
      <p:ext uri="{BB962C8B-B14F-4D97-AF65-F5344CB8AC3E}">
        <p14:creationId xmlns:p14="http://schemas.microsoft.com/office/powerpoint/2010/main" val="125500585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0DFBD645-BA6C-48B2-88E6-EC1161CAB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学校开放日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133F40-5C39-48F4-AE02-42F1BF91E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1C2A79-B368-40ED-B84F-EAC195123C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9b0e8e167c429e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69F3E4D-8A03-4144-B9C5-2D6725BE0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312CB7B-A058-4255-9FB7-6C16285E3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B8DC1A1C-A32C-4A0D-9711-4302019FD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带着问题了解学校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AF9AA77-FE6E-4217-A0AD-A7434147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提前列出课程、住宿、学习支持与适应问题，回家后整理比较。</a:t>
            </a:r>
          </a:p>
        </p:txBody>
      </p:sp>
    </p:spTree>
    <p:extLst>
      <p:ext uri="{BB962C8B-B14F-4D97-AF65-F5344CB8AC3E}">
        <p14:creationId xmlns:p14="http://schemas.microsoft.com/office/powerpoint/2010/main" val="170488460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74177D04-072C-4990-9B66-2EEC92015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学习诊断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F8EEDC-2049-4717-BB6A-20C89C433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FA8131-89F2-4679-8181-1A6C6CE565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052b9c364a4a0e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E1BCF2B-347D-4771-8C32-9685895A2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71D0C46-F117-4E38-88C5-2DBEBCB7A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5780A09D-D236-47DF-A824-F5EF641DF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把弱科问题分解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586DFB2-9040-46FF-90D6-8328BB373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区分知识、方法、动力、时间与表达问题，找出当前最需要解决的一项。</a:t>
            </a:r>
          </a:p>
        </p:txBody>
      </p:sp>
    </p:spTree>
    <p:extLst>
      <p:ext uri="{BB962C8B-B14F-4D97-AF65-F5344CB8AC3E}">
        <p14:creationId xmlns:p14="http://schemas.microsoft.com/office/powerpoint/2010/main" val="146916248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C2BC69D8-7646-4BFF-B7C5-ED3768E83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平衡学科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722F58-F125-4043-83D7-29CD29CDC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A2EAD4-4C9A-4418-B28F-6C9DC692B3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37f519ed4746f0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1D9E9E1-A06D-4361-8888-D089FB9B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C318A3B-B013-4FD2-A605-CDEB4DD2D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F2AA29C6-08D0-4A35-B8A1-11B46D7A8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安排基础修复和优势保持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5029A4C-1905-43C3-87D7-60A957DB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结合个人失分情况分配时间，避免某一科长期无人管理。</a:t>
            </a:r>
          </a:p>
        </p:txBody>
      </p:sp>
    </p:spTree>
    <p:extLst>
      <p:ext uri="{BB962C8B-B14F-4D97-AF65-F5344CB8AC3E}">
        <p14:creationId xmlns:p14="http://schemas.microsoft.com/office/powerpoint/2010/main" val="4352675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EBE8B549-7E12-467D-ABA3-5F5033498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家庭沟通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FD002D-6DEE-4B44-9D0C-7C813C2DC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CA050B-4244-4FB8-B63B-43EAC4A7F0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98e5658da14779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AEB9999-9D71-4B07-8CCC-564B4FB3C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1E7DD77-A93B-43B4-9F9F-894980474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48C5CE04-B9AD-49D4-AF81-B2618B26D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把支持写成具体行动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BAED33C-0C5C-4658-8844-42CF4E595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学生说明困难，家长协助安排资料和时间，与学校老师保持有效反馈。</a:t>
            </a:r>
          </a:p>
        </p:txBody>
      </p:sp>
    </p:spTree>
    <p:extLst>
      <p:ext uri="{BB962C8B-B14F-4D97-AF65-F5344CB8AC3E}">
        <p14:creationId xmlns:p14="http://schemas.microsoft.com/office/powerpoint/2010/main" val="138087450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06F7CB99-7A77-4AF3-A57E-CFD393A24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高中方向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CB7C14-2349-4C4E-8A19-F4CA1F5B5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8E504D-1903-4BDF-B236-22A98E58D3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b708e694be4860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D79B88F-CE6F-47E6-80DF-BC39067DE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819AE8A-9305-4963-A927-922ADCE27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42D43411-8E4D-4F64-B072-F3505892F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初步了解不同培养路径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3260B9B-A2C7-4AD6-9554-6EC94BB26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比较普高、职业教育与符合资格的其他路径，查阅相应官方介绍。</a:t>
            </a:r>
          </a:p>
        </p:txBody>
      </p:sp>
    </p:spTree>
    <p:extLst>
      <p:ext uri="{BB962C8B-B14F-4D97-AF65-F5344CB8AC3E}">
        <p14:creationId xmlns:p14="http://schemas.microsoft.com/office/powerpoint/2010/main" val="94983060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04A9464B-EC9C-4562-810F-A4CA400B1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预算与通勤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012FF2-93C4-4972-84C6-177F57C25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20A93C-F84D-4EBB-B9BB-7D671E308F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52b8bb7d8844df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19A9E4D-8088-4466-AE77-8630DFDA5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2BB42BA-365D-4C1A-8362-65F9D619D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81FC1D19-FA1D-4BF9-9578-EC1DD5BB2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算清每一种选择的日常成本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0310E31-03C7-4A56-944F-57E456325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把交通、住宿、收费和可支配学习时间一起讨论。</a:t>
            </a:r>
          </a:p>
        </p:txBody>
      </p:sp>
    </p:spTree>
    <p:extLst>
      <p:ext uri="{BB962C8B-B14F-4D97-AF65-F5344CB8AC3E}">
        <p14:creationId xmlns:p14="http://schemas.microsoft.com/office/powerpoint/2010/main" val="136380709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FB120760-9DA0-4492-BD64-009E6F93F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志愿方案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C47C8F-2010-42D6-9BCD-C4549F06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861E10-DD9F-4DC2-8B0F-80D5B953B2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01d7cfcf854d9a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6B46404-EC5B-4B4B-A18C-0CB4A4886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1D2718A-7B40-46DF-A3F6-A0139F8A1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9FC4159A-09BE-4212-B0DA-81F2385D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比较梯度和本人接受度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63E36B2-3685-45E4-99AE-420498BE5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每个备选都说明为什么能接受，按当年规则检查顺序和要求。</a:t>
            </a:r>
          </a:p>
        </p:txBody>
      </p:sp>
    </p:spTree>
    <p:extLst>
      <p:ext uri="{BB962C8B-B14F-4D97-AF65-F5344CB8AC3E}">
        <p14:creationId xmlns:p14="http://schemas.microsoft.com/office/powerpoint/2010/main" val="209003088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C655FB48-665F-4D57-8F9D-786187FC2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初高衔接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F51159-93B8-4AA0-A744-94B5CFD73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A6D159-F06D-44A6-B938-AA0A2A56B5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119bbbc4274c0f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3EAEB85-C98D-44CD-A982-CBC04E5C5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64166F93-9237-43C2-B7C3-F9F2B43FF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3B552DDB-EBA1-4069-A766-3ABDFDC3A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为新的学习节奏做准备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2D0135C-C9D7-44B6-8322-6B0E2916C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整理初中核心知识、探索学科兴趣，并安排可持续的阅读与实践。</a:t>
            </a:r>
          </a:p>
        </p:txBody>
      </p:sp>
    </p:spTree>
    <p:extLst>
      <p:ext uri="{BB962C8B-B14F-4D97-AF65-F5344CB8AC3E}">
        <p14:creationId xmlns:p14="http://schemas.microsoft.com/office/powerpoint/2010/main" val="28851519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AF9FFFD3-5DDC-41A9-BEA6-FD56059AE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讲座后的行动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49B90B-90B9-4D38-B74D-AD725B6CA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EBA254-C42D-47A5-A8B1-EDD9BC2A3E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f6e35384e143d1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1F5C4EF-E54B-46A2-8D58-198CC58C1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13B1095-48E8-45F0-90BD-913C49543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B265C712-CFE5-4258-AF12-256737D1D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把今天的内容用到自己的实际问题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2D16CF2-38F6-40B8-BA11-031E2E604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选择一个问题，整理已有证据与仍需核实的信息。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E256B24D-E6EF-40C4-BCF8-28C4FDCCD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写下本周的具体任务、完成时间与可以帮助你的人。</a:t>
            </a:r>
          </a:p>
        </p:txBody>
      </p:sp>
    </p:spTree>
    <p:extLst>
      <p:ext uri="{BB962C8B-B14F-4D97-AF65-F5344CB8AC3E}">
        <p14:creationId xmlns:p14="http://schemas.microsoft.com/office/powerpoint/2010/main" val="12316132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C7EECC2D-B244-408D-B19F-CEDF1A9AB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交流与提问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0E8F62-BE13-4172-B092-D59334B46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AC3222-7CD0-4103-882E-A48A63EB16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845ed200364909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28AA972E-FDF7-41DA-92A7-DE8A2195C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34BED8E-0064-41F9-A019-CC8CA7CB0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20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B22DB96D-E9A3-42F5-9847-41BDC2502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106680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您目前最需要解决的问题是什么？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1C65D21-5BB2-4FDD-82E0-C3E756849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7E7F08F9-7ED5-48E3-9B9B-CF2533875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</p:spTree>
    <p:extLst>
      <p:ext uri="{BB962C8B-B14F-4D97-AF65-F5344CB8AC3E}">
        <p14:creationId xmlns:p14="http://schemas.microsoft.com/office/powerpoint/2010/main" val="18489091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2026-10-12T10:55:03.8180000Z</dcterms:created>
  <dcterms:modified xsi:type="dcterms:W3CDTF">2026-10-12T10:55:03.8180000Z</dcterms:modified>
</coreProperties>
</file>