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8933336ca54aa1" /><Relationship Type="http://schemas.openxmlformats.org/officeDocument/2006/relationships/extended-properties" Target="/docProps/app.xml" Id="Rb8d780a4a9a34e49" /><Relationship Type="http://schemas.openxmlformats.org/officeDocument/2006/relationships/officeDocument" Target="/ppt/presentation.xml" Id="R0eb950cce8d948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d216ddda744adb"/>
  </p:sldMasterIdLst>
  <p:notesMasterIdLst>
    <p:notesMasterId xmlns:r="http://schemas.openxmlformats.org/officeDocument/2006/relationships" r:id="R49f6412d1dd84a6c"/>
  </p:notesMasterIdLst>
  <p:sldIdLst>
    <p:sldId xmlns:r="http://schemas.openxmlformats.org/officeDocument/2006/relationships" id="256" r:id="R04d72ff9f60f40e3"/>
    <p:sldId xmlns:r="http://schemas.openxmlformats.org/officeDocument/2006/relationships" id="257" r:id="R6043abcfc8b34042"/>
    <p:sldId xmlns:r="http://schemas.openxmlformats.org/officeDocument/2006/relationships" id="258" r:id="R6f3b8cbebe5b4d90"/>
    <p:sldId xmlns:r="http://schemas.openxmlformats.org/officeDocument/2006/relationships" id="259" r:id="Rad6bb0c7d7534977"/>
    <p:sldId xmlns:r="http://schemas.openxmlformats.org/officeDocument/2006/relationships" id="260" r:id="Read9b0615f524d2a"/>
    <p:sldId xmlns:r="http://schemas.openxmlformats.org/officeDocument/2006/relationships" id="261" r:id="Rd5f6c24bd6764c59"/>
    <p:sldId xmlns:r="http://schemas.openxmlformats.org/officeDocument/2006/relationships" id="262" r:id="R3bbb85bc66cc4ce1"/>
    <p:sldId xmlns:r="http://schemas.openxmlformats.org/officeDocument/2006/relationships" id="263" r:id="R305df4d3ebde4210"/>
    <p:sldId xmlns:r="http://schemas.openxmlformats.org/officeDocument/2006/relationships" id="264" r:id="R3dd78b4e682a4cd9"/>
    <p:sldId xmlns:r="http://schemas.openxmlformats.org/officeDocument/2006/relationships" id="265" r:id="R2b51b48223374563"/>
    <p:sldId xmlns:r="http://schemas.openxmlformats.org/officeDocument/2006/relationships" id="266" r:id="Re2906053c6704796"/>
    <p:sldId xmlns:r="http://schemas.openxmlformats.org/officeDocument/2006/relationships" id="267" r:id="R87f2cc8d2fa64ea2"/>
    <p:sldId xmlns:r="http://schemas.openxmlformats.org/officeDocument/2006/relationships" id="268" r:id="Re0f13967c9de4958"/>
    <p:sldId xmlns:r="http://schemas.openxmlformats.org/officeDocument/2006/relationships" id="269" r:id="R5c43a7b8076a4ecf"/>
    <p:sldId xmlns:r="http://schemas.openxmlformats.org/officeDocument/2006/relationships" id="270" r:id="Rffeb8d50881c42eb"/>
    <p:sldId xmlns:r="http://schemas.openxmlformats.org/officeDocument/2006/relationships" id="271" r:id="R76b8f8506bdc4084"/>
    <p:sldId xmlns:r="http://schemas.openxmlformats.org/officeDocument/2006/relationships" id="272" r:id="Re81e1002546245fe"/>
    <p:sldId xmlns:r="http://schemas.openxmlformats.org/officeDocument/2006/relationships" id="273" r:id="R5a0ee8ca678348e2"/>
    <p:sldId xmlns:r="http://schemas.openxmlformats.org/officeDocument/2006/relationships" id="274" r:id="Rd6a120e0ceb34d7e"/>
    <p:sldId xmlns:r="http://schemas.openxmlformats.org/officeDocument/2006/relationships" id="275" r:id="R09da1b67c50849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c3b4cca6974d93" /><Relationship Type="http://schemas.openxmlformats.org/officeDocument/2006/relationships/slideMaster" Target="/ppt/slideMasters/slideMaster1.xml" Id="Rfdd216ddda744adb" /><Relationship Type="http://schemas.openxmlformats.org/officeDocument/2006/relationships/notesMaster" Target="/ppt/notesMasters/notesMaster1.xml" Id="R49f6412d1dd84a6c" /><Relationship Type="http://schemas.openxmlformats.org/officeDocument/2006/relationships/presProps" Target="/ppt/presProps.xml" Id="Rc22ff88ba7f84e12" /><Relationship Type="http://schemas.openxmlformats.org/officeDocument/2006/relationships/tableStyles" Target="/ppt/tableStyles.xml" Id="R9ec026d2217e4897" /><Relationship Type="http://schemas.openxmlformats.org/officeDocument/2006/relationships/slide" Target="/ppt/slides/slide1.xml" Id="R04d72ff9f60f40e3" /><Relationship Type="http://schemas.openxmlformats.org/officeDocument/2006/relationships/slide" Target="/ppt/slides/slide2.xml" Id="R6043abcfc8b34042" /><Relationship Type="http://schemas.openxmlformats.org/officeDocument/2006/relationships/slide" Target="/ppt/slides/slide3.xml" Id="R6f3b8cbebe5b4d90" /><Relationship Type="http://schemas.openxmlformats.org/officeDocument/2006/relationships/slide" Target="/ppt/slides/slide4.xml" Id="Rad6bb0c7d7534977" /><Relationship Type="http://schemas.openxmlformats.org/officeDocument/2006/relationships/slide" Target="/ppt/slides/slide5.xml" Id="Read9b0615f524d2a" /><Relationship Type="http://schemas.openxmlformats.org/officeDocument/2006/relationships/slide" Target="/ppt/slides/slide6.xml" Id="Rd5f6c24bd6764c59" /><Relationship Type="http://schemas.openxmlformats.org/officeDocument/2006/relationships/slide" Target="/ppt/slides/slide7.xml" Id="R3bbb85bc66cc4ce1" /><Relationship Type="http://schemas.openxmlformats.org/officeDocument/2006/relationships/slide" Target="/ppt/slides/slide8.xml" Id="R305df4d3ebde4210" /><Relationship Type="http://schemas.openxmlformats.org/officeDocument/2006/relationships/slide" Target="/ppt/slides/slide9.xml" Id="R3dd78b4e682a4cd9" /><Relationship Type="http://schemas.openxmlformats.org/officeDocument/2006/relationships/slide" Target="/ppt/slides/slide10.xml" Id="R2b51b48223374563" /><Relationship Type="http://schemas.openxmlformats.org/officeDocument/2006/relationships/slide" Target="/ppt/slides/slide11.xml" Id="Re2906053c6704796" /><Relationship Type="http://schemas.openxmlformats.org/officeDocument/2006/relationships/slide" Target="/ppt/slides/slide12.xml" Id="R87f2cc8d2fa64ea2" /><Relationship Type="http://schemas.openxmlformats.org/officeDocument/2006/relationships/slide" Target="/ppt/slides/slide13.xml" Id="Re0f13967c9de4958" /><Relationship Type="http://schemas.openxmlformats.org/officeDocument/2006/relationships/slide" Target="/ppt/slides/slide14.xml" Id="R5c43a7b8076a4ecf" /><Relationship Type="http://schemas.openxmlformats.org/officeDocument/2006/relationships/slide" Target="/ppt/slides/slide15.xml" Id="Rffeb8d50881c42eb" /><Relationship Type="http://schemas.openxmlformats.org/officeDocument/2006/relationships/slide" Target="/ppt/slides/slide16.xml" Id="R76b8f8506bdc4084" /><Relationship Type="http://schemas.openxmlformats.org/officeDocument/2006/relationships/slide" Target="/ppt/slides/slide17.xml" Id="Re81e1002546245fe" /><Relationship Type="http://schemas.openxmlformats.org/officeDocument/2006/relationships/slide" Target="/ppt/slides/slide18.xml" Id="R5a0ee8ca678348e2" /><Relationship Type="http://schemas.openxmlformats.org/officeDocument/2006/relationships/slide" Target="/ppt/slides/slide19.xml" Id="Rd6a120e0ceb34d7e" /><Relationship Type="http://schemas.openxmlformats.org/officeDocument/2006/relationships/slide" Target="/ppt/slides/slide20.xml" Id="R09da1b67c50849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41953e62d646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85012dd2e04b5f" /><Relationship Type="http://schemas.openxmlformats.org/officeDocument/2006/relationships/notesMaster" Target="/ppt/notesMasters/notesMaster1.xml" Id="Re2bba41911104f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d0dc9d2b364f4f" /><Relationship Type="http://schemas.openxmlformats.org/officeDocument/2006/relationships/notesMaster" Target="/ppt/notesMasters/notesMaster1.xml" Id="R1db8419c382340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be521f2b334654" /><Relationship Type="http://schemas.openxmlformats.org/officeDocument/2006/relationships/notesMaster" Target="/ppt/notesMasters/notesMaster1.xml" Id="Rde6a2c10963f4e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b703c277ad46a6" /><Relationship Type="http://schemas.openxmlformats.org/officeDocument/2006/relationships/notesMaster" Target="/ppt/notesMasters/notesMaster1.xml" Id="Rca19bd68412f4d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23afb30d544873" /><Relationship Type="http://schemas.openxmlformats.org/officeDocument/2006/relationships/notesMaster" Target="/ppt/notesMasters/notesMaster1.xml" Id="R2634c192d6644f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e3de5be8c694291" /><Relationship Type="http://schemas.openxmlformats.org/officeDocument/2006/relationships/notesMaster" Target="/ppt/notesMasters/notesMaster1.xml" Id="R6e830f67475d4a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1a9b6253ad4dab" /><Relationship Type="http://schemas.openxmlformats.org/officeDocument/2006/relationships/notesMaster" Target="/ppt/notesMasters/notesMaster1.xml" Id="R96e14a40babf470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bccf1b7f824b1e" /><Relationship Type="http://schemas.openxmlformats.org/officeDocument/2006/relationships/notesMaster" Target="/ppt/notesMasters/notesMaster1.xml" Id="Ra47d1f5218ff439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06e97990b64690" /><Relationship Type="http://schemas.openxmlformats.org/officeDocument/2006/relationships/notesMaster" Target="/ppt/notesMasters/notesMaster1.xml" Id="R67fc3e2f5a734c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9f0c84c14f4c79" /><Relationship Type="http://schemas.openxmlformats.org/officeDocument/2006/relationships/notesMaster" Target="/ppt/notesMasters/notesMaster1.xml" Id="Re039492f2bdd46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88b99423364903" /><Relationship Type="http://schemas.openxmlformats.org/officeDocument/2006/relationships/notesMaster" Target="/ppt/notesMasters/notesMaster1.xml" Id="R93f04896ddbe4a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68be2ca894d40e9" /><Relationship Type="http://schemas.openxmlformats.org/officeDocument/2006/relationships/notesMaster" Target="/ppt/notesMasters/notesMaster1.xml" Id="Rec3db2f439b24f1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f438f029cee4305" /><Relationship Type="http://schemas.openxmlformats.org/officeDocument/2006/relationships/notesMaster" Target="/ppt/notesMasters/notesMaster1.xml" Id="R61ad34ce83ce42a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b16b775c7446cd" /><Relationship Type="http://schemas.openxmlformats.org/officeDocument/2006/relationships/notesMaster" Target="/ppt/notesMasters/notesMaster1.xml" Id="R0b3e14fb52d6467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cc529db958d44f6" /><Relationship Type="http://schemas.openxmlformats.org/officeDocument/2006/relationships/notesMaster" Target="/ppt/notesMasters/notesMaster1.xml" Id="R4c78c33098fc46e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32827c954b94184" /><Relationship Type="http://schemas.openxmlformats.org/officeDocument/2006/relationships/notesMaster" Target="/ppt/notesMasters/notesMaster1.xml" Id="Rd1e04a12d11d44f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87e5f43d90d48f6" /><Relationship Type="http://schemas.openxmlformats.org/officeDocument/2006/relationships/notesMaster" Target="/ppt/notesMasters/notesMaster1.xml" Id="R07b6b3f94f10402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eac9e815bd843ff" /><Relationship Type="http://schemas.openxmlformats.org/officeDocument/2006/relationships/notesMaster" Target="/ppt/notesMasters/notesMaster1.xml" Id="Rb4c56ea7afab410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9500ca9d5944509" /><Relationship Type="http://schemas.openxmlformats.org/officeDocument/2006/relationships/notesMaster" Target="/ppt/notesMasters/notesMaster1.xml" Id="Rf500f7ba9a164df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0c21f95c93449e8" /><Relationship Type="http://schemas.openxmlformats.org/officeDocument/2006/relationships/notesMaster" Target="/ppt/notesMasters/notesMaster1.xml" Id="R20ba1f6a55354c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市招办讲座 人工智能在志愿填报的应用实操 20260327 [招办 PPT内部版].txt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be13b0f60f4be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cc07f87e44463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cac7c69b404b4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7a8d1855ff408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0f0ad7ba8a4d0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8e965e2d1842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C63A98-A261-45E5-8143-FA63FB6665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AFE6CA9-347B-4342-A026-F9CE6138CD8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76A6721-FD06-4402-A80D-AE86DF6FA5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5121A7-0546-412A-ADA1-0B682BF735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E5AF26F-4569-4DFC-886D-3AFB17D0A6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23BC0F3-58AA-4983-A4F7-A2F9BC1EB9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B4033A0-A59C-413E-9AAC-6FEB0896C9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3CB190E-B67C-45A0-B935-7B24943FCCE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1CFBB6-8A8A-4F68-9E39-485E571D6E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DDFE5ED-1E6A-4899-B9AF-A2E6D96D0B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947d7be4e448b4" /><Relationship Type="http://schemas.openxmlformats.org/officeDocument/2006/relationships/slideLayout" Target="/ppt/slideLayouts/slideLayout1.xml" Id="R2f9c67e8b9194a54" /><Relationship Type="http://schemas.openxmlformats.org/officeDocument/2006/relationships/slideLayout" Target="/ppt/slideLayouts/slideLayout2.xml" Id="Rde060e8725664959" /><Relationship Type="http://schemas.openxmlformats.org/officeDocument/2006/relationships/slideLayout" Target="/ppt/slideLayouts/slideLayout3.xml" Id="Re534f6692c424f27" /><Relationship Type="http://schemas.openxmlformats.org/officeDocument/2006/relationships/slideLayout" Target="/ppt/slideLayouts/slideLayout4.xml" Id="Re6ff1b7179a342f9" /><Relationship Type="http://schemas.openxmlformats.org/officeDocument/2006/relationships/slideLayout" Target="/ppt/slideLayouts/slideLayout5.xml" Id="Rcc9a056cfbb84715" /><Relationship Type="http://schemas.openxmlformats.org/officeDocument/2006/relationships/slideLayout" Target="/ppt/slideLayouts/slideLayout6.xml" Id="R69474b0c59084d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9c67e8b9194a54"/>
    <p:sldLayoutId xmlns:r="http://schemas.openxmlformats.org/officeDocument/2006/relationships" id="2147483650" r:id="Rde060e8725664959"/>
    <p:sldLayoutId xmlns:r="http://schemas.openxmlformats.org/officeDocument/2006/relationships" id="2147483651" r:id="Re534f6692c424f27"/>
    <p:sldLayoutId xmlns:r="http://schemas.openxmlformats.org/officeDocument/2006/relationships" id="2147483652" r:id="Re6ff1b7179a342f9"/>
    <p:sldLayoutId xmlns:r="http://schemas.openxmlformats.org/officeDocument/2006/relationships" id="2147483653" r:id="Rcc9a056cfbb84715"/>
    <p:sldLayoutId xmlns:r="http://schemas.openxmlformats.org/officeDocument/2006/relationships" id="2147483654" r:id="R69474b0c59084d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1feba07d304371" /><Relationship Type="http://schemas.openxmlformats.org/officeDocument/2006/relationships/image" Target="/ppt/media/image.png" Id="R9229c9cf606d4cdf" /><Relationship Type="http://schemas.openxmlformats.org/officeDocument/2006/relationships/notesSlide" Target="/ppt/notesSlides/notesSlide1.xml" Id="Rf0ec7354da5b4d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4cf40e03c74056" /><Relationship Type="http://schemas.openxmlformats.org/officeDocument/2006/relationships/image" Target="/ppt/media/image2.png" Id="R926e4e2305f94689" /><Relationship Type="http://schemas.openxmlformats.org/officeDocument/2006/relationships/notesSlide" Target="/ppt/notesSlides/notesSlide2.xml" Id="Rd9f954143f5f49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aff3a24a124fb7" /><Relationship Type="http://schemas.openxmlformats.org/officeDocument/2006/relationships/image" Target="/ppt/media/image3.png" Id="Rbac52bd4076e4243" /><Relationship Type="http://schemas.openxmlformats.org/officeDocument/2006/relationships/notesSlide" Target="/ppt/notesSlides/notesSlide3.xml" Id="Ra804c1fe2a5b4f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bb31164f1f4198" /><Relationship Type="http://schemas.openxmlformats.org/officeDocument/2006/relationships/image" Target="/ppt/media/image4.png" Id="R09105b90c90e4ff0" /><Relationship Type="http://schemas.openxmlformats.org/officeDocument/2006/relationships/notesSlide" Target="/ppt/notesSlides/notesSlide4.xml" Id="R319addd8608f4d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9223c2a0a54c7e" /><Relationship Type="http://schemas.openxmlformats.org/officeDocument/2006/relationships/image" Target="/ppt/media/image5.png" Id="R18fa436785f74373" /><Relationship Type="http://schemas.openxmlformats.org/officeDocument/2006/relationships/notesSlide" Target="/ppt/notesSlides/notesSlide5.xml" Id="Rfc8930e4b03c41f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5fbccd14f74c5e" /><Relationship Type="http://schemas.openxmlformats.org/officeDocument/2006/relationships/image" Target="/ppt/media/image6.png" Id="R1c9172da222f4b5f" /><Relationship Type="http://schemas.openxmlformats.org/officeDocument/2006/relationships/notesSlide" Target="/ppt/notesSlides/notesSlide6.xml" Id="R5c1299b62c3644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1b414c3d2d4cea" /><Relationship Type="http://schemas.openxmlformats.org/officeDocument/2006/relationships/image" Target="/ppt/media/image7.png" Id="Rf76f3b502d894294" /><Relationship Type="http://schemas.openxmlformats.org/officeDocument/2006/relationships/notesSlide" Target="/ppt/notesSlides/notesSlide7.xml" Id="R5a3b1862993e4d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6698435cc64d48" /><Relationship Type="http://schemas.openxmlformats.org/officeDocument/2006/relationships/image" Target="/ppt/media/image8.png" Id="R91dbc64d136a46f5" /><Relationship Type="http://schemas.openxmlformats.org/officeDocument/2006/relationships/notesSlide" Target="/ppt/notesSlides/notesSlide8.xml" Id="Rdc444cd2dc3645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206fd955b24bbd" /><Relationship Type="http://schemas.openxmlformats.org/officeDocument/2006/relationships/image" Target="/ppt/media/image9.png" Id="R266418ec34fe44b1" /><Relationship Type="http://schemas.openxmlformats.org/officeDocument/2006/relationships/notesSlide" Target="/ppt/notesSlides/notesSlide9.xml" Id="Rd1934b2fc5c24e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ae3bf433324b64" /><Relationship Type="http://schemas.openxmlformats.org/officeDocument/2006/relationships/image" Target="/ppt/media/image10.png" Id="Rffcf4a957b2844ac" /><Relationship Type="http://schemas.openxmlformats.org/officeDocument/2006/relationships/notesSlide" Target="/ppt/notesSlides/notesSlide10.xml" Id="R05904e4aef4f4a4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fb67300f5d439e" /><Relationship Type="http://schemas.openxmlformats.org/officeDocument/2006/relationships/image" Target="/ppt/media/image11.png" Id="Rdc35a010b4194108" /><Relationship Type="http://schemas.openxmlformats.org/officeDocument/2006/relationships/notesSlide" Target="/ppt/notesSlides/notesSlide11.xml" Id="R96aa0659d37249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11ec84321b4e6c" /><Relationship Type="http://schemas.openxmlformats.org/officeDocument/2006/relationships/image" Target="/ppt/media/image12.png" Id="R8f36c3a84d574b4c" /><Relationship Type="http://schemas.openxmlformats.org/officeDocument/2006/relationships/notesSlide" Target="/ppt/notesSlides/notesSlide12.xml" Id="Rdb00791aa423489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047148da2d4045" /><Relationship Type="http://schemas.openxmlformats.org/officeDocument/2006/relationships/image" Target="/ppt/media/image13.png" Id="Rb20f0a82c569481f" /><Relationship Type="http://schemas.openxmlformats.org/officeDocument/2006/relationships/notesSlide" Target="/ppt/notesSlides/notesSlide13.xml" Id="R6b7bb245583c4a6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7a6f62a5334006" /><Relationship Type="http://schemas.openxmlformats.org/officeDocument/2006/relationships/image" Target="/ppt/media/image14.png" Id="Raf2fc4fa79b145da" /><Relationship Type="http://schemas.openxmlformats.org/officeDocument/2006/relationships/notesSlide" Target="/ppt/notesSlides/notesSlide14.xml" Id="R54f86d8699114cf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ae03dee6dd484c" /><Relationship Type="http://schemas.openxmlformats.org/officeDocument/2006/relationships/image" Target="/ppt/media/image15.png" Id="Ra62945ba14bf4cb9" /><Relationship Type="http://schemas.openxmlformats.org/officeDocument/2006/relationships/notesSlide" Target="/ppt/notesSlides/notesSlide15.xml" Id="R81925e0240b6415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e59ceaf293424f" /><Relationship Type="http://schemas.openxmlformats.org/officeDocument/2006/relationships/image" Target="/ppt/media/image16.png" Id="R6d01af26d6ce4eac" /><Relationship Type="http://schemas.openxmlformats.org/officeDocument/2006/relationships/notesSlide" Target="/ppt/notesSlides/notesSlide16.xml" Id="Re05ce452c06d445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de34f37ed349ea" /><Relationship Type="http://schemas.openxmlformats.org/officeDocument/2006/relationships/image" Target="/ppt/media/image17.png" Id="R13b184b7d7e14dba" /><Relationship Type="http://schemas.openxmlformats.org/officeDocument/2006/relationships/notesSlide" Target="/ppt/notesSlides/notesSlide17.xml" Id="Rc059e53adb7940c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10f6d0dc0c4aa8" /><Relationship Type="http://schemas.openxmlformats.org/officeDocument/2006/relationships/image" Target="/ppt/media/image18.png" Id="R7f4c5daedc0848b6" /><Relationship Type="http://schemas.openxmlformats.org/officeDocument/2006/relationships/notesSlide" Target="/ppt/notesSlides/notesSlide18.xml" Id="Rba06a8bbbad241e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fc6c796d484577" /><Relationship Type="http://schemas.openxmlformats.org/officeDocument/2006/relationships/image" Target="/ppt/media/image19.png" Id="R731fb608bf9e4468" /><Relationship Type="http://schemas.openxmlformats.org/officeDocument/2006/relationships/notesSlide" Target="/ppt/notesSlides/notesSlide19.xml" Id="R5bd985a37e4b478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913f63756849da" /><Relationship Type="http://schemas.openxmlformats.org/officeDocument/2006/relationships/image" Target="/ppt/media/image20.png" Id="R62bcf4cddb4e4493" /><Relationship Type="http://schemas.openxmlformats.org/officeDocument/2006/relationships/notesSlide" Target="/ppt/notesSlides/notesSlide20.xml" Id="R0ea54f0b89f94b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B35F9BF9-FCE2-4D4E-A260-3AE77731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AI辅助志愿填报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FB4ED-2AF0-4BDA-866D-79508ED1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2DAEED-1AEA-4190-AD7F-2A557F8AEE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9c9cf606d4cd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5CEEAEC-A456-4EF7-95AB-843342483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44EDD88-A6C8-4E47-AF32-0E1021B7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CF790FD-4B8C-42D9-B268-41D62111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AI在志愿填报的应用实操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20C9EAE4-4F05-40FF-8387-6055CE1F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5C301D23-379C-4E89-ABAF-693CED66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升学辅导员、班主任与学生家长</a:t>
            </a:r>
          </a:p>
        </p:txBody>
      </p:sp>
    </p:spTree>
    <p:extLst>
      <p:ext uri="{BB962C8B-B14F-4D97-AF65-F5344CB8AC3E}">
        <p14:creationId xmlns:p14="http://schemas.microsoft.com/office/powerpoint/2010/main" val="12193000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6DF33A6E-5959-4C3A-8918-7CD58A9D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5807D-25BB-4414-877E-B08A70B21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F75FF-7D81-4B1A-A701-896BFFB6D8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6e4e2305f94689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A088ABF-0EC3-4A8D-955A-EA284A54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4D497AE-6F60-49EF-87BA-1B8C8F79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A51BEC9-BBCE-422D-82E0-FB0E1182F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124208C-888F-487E-95CB-9229A688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应用场景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83494635-1779-4313-BC48-8A1B17E2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知识库维护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C0583755-4B6D-41B0-A37C-BCFE1613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多方案比较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4DFCAF7F-51E0-4D46-9D13-EB88E7D9B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梯度审核</a:t>
            </a:r>
          </a:p>
        </p:txBody>
      </p:sp>
    </p:spTree>
    <p:extLst>
      <p:ext uri="{BB962C8B-B14F-4D97-AF65-F5344CB8AC3E}">
        <p14:creationId xmlns:p14="http://schemas.microsoft.com/office/powerpoint/2010/main" val="14896531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3391176-CE3D-4D88-9307-F612EB8C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应用场景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FB055-0AA0-42A2-ACF2-6F44E0D3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A09A26-398E-4AC9-A63F-4AEBFEB919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52bd4076e424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6BFAF4A-5E26-4993-91FD-B341F136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05300B3-01C5-4C05-8521-06776535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A1FE449-0EF0-4B9B-AB47-3DE5344A2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优先处理资料整理与方案比较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3C40D2E-ADBF-433F-87AE-5BFE28A3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AI可辅助归纳材料和生成候选方案，关键数据与最终选择需要人工确认。</a:t>
            </a:r>
          </a:p>
        </p:txBody>
      </p:sp>
    </p:spTree>
    <p:extLst>
      <p:ext uri="{BB962C8B-B14F-4D97-AF65-F5344CB8AC3E}">
        <p14:creationId xmlns:p14="http://schemas.microsoft.com/office/powerpoint/2010/main" val="16631405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CA114DB-54CA-4E71-B18E-B54A0116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学生需求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6A5B4-F3D4-41E8-BAB4-DF5ABC87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4AF61-14B5-4020-B459-6B0E1092A1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05b90c90e4ff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FDCA29F-F066-432A-86DD-7D89F02A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1AB85B7-82B1-46DA-97A2-3292627F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9D05F73-C8A4-4C01-9D31-55A9F3B1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把条件写成可核查的输入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D1C748B-0C2F-4968-84FF-F600B595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包括科类、选科、位次、专业兴趣、城市偏好与预算范围。</a:t>
            </a:r>
          </a:p>
        </p:txBody>
      </p:sp>
    </p:spTree>
    <p:extLst>
      <p:ext uri="{BB962C8B-B14F-4D97-AF65-F5344CB8AC3E}">
        <p14:creationId xmlns:p14="http://schemas.microsoft.com/office/powerpoint/2010/main" val="706596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D576B48-5261-4208-BFD3-2EFB87D2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数据来源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F3D50-AA4A-4851-86C0-1B9B09D8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EF3636-0B09-41E3-8756-4D43B75CEA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fa436785f7437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A1B5B6D-C35E-4065-85B9-272DFE14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46D0684-8969-4F7C-A09B-39773D60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802AB82-FAE7-433E-BA23-F10A7C5E8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以官方目录与招生章程为基础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F7A0C57-3D46-4F9E-A11D-E85F6869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记录来源网址、年度与更新时间，避免混用旧数据或没有出处的表格。</a:t>
            </a:r>
          </a:p>
        </p:txBody>
      </p:sp>
    </p:spTree>
    <p:extLst>
      <p:ext uri="{BB962C8B-B14F-4D97-AF65-F5344CB8AC3E}">
        <p14:creationId xmlns:p14="http://schemas.microsoft.com/office/powerpoint/2010/main" val="3943518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88B893AC-7FF9-4396-8B96-74FEC3F6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知识库目录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847D4D-B8D5-430E-A133-093757C9A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9A435-8786-4EBC-ACDD-2FF0CC3548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9172da222f4b5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9DB53A7-C0BF-41C2-B0DB-DF370AF6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A3697E4-E286-4654-8E92-80916ABF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28ED6E2-4F35-4946-8B27-431E46FF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按政策、院校、专业与数据分类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5DDE2D1-A2BF-41A3-B961-EB6323BF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每份材料标记年度、适用范围及来源，保留原始文件便于回查。</a:t>
            </a:r>
          </a:p>
        </p:txBody>
      </p:sp>
    </p:spTree>
    <p:extLst>
      <p:ext uri="{BB962C8B-B14F-4D97-AF65-F5344CB8AC3E}">
        <p14:creationId xmlns:p14="http://schemas.microsoft.com/office/powerpoint/2010/main" val="12579371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024F145-6DA8-4E8D-B40D-AA6597E9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知识库维护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6EB0E9-A897-4622-B406-C56C90DD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283041-399F-46FE-8BFF-3589257A12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f3b502d89429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FF91CAD-6BD8-40E3-96B0-A265992F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ECC6CC6-52FC-45FB-905C-F5976BCA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3C52F6E-0935-48F2-A286-7AFC43D7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更新时保留版本和变更说明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EBACFFE-98F1-43A9-BE5A-5D685362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替换过时材料，检查同一院校的代码、要求与费用是否出现冲突。</a:t>
            </a:r>
          </a:p>
        </p:txBody>
      </p:sp>
    </p:spTree>
    <p:extLst>
      <p:ext uri="{BB962C8B-B14F-4D97-AF65-F5344CB8AC3E}">
        <p14:creationId xmlns:p14="http://schemas.microsoft.com/office/powerpoint/2010/main" val="4268151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9D282E0-69F2-4B34-AD77-34208DB7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提问示例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4E2BA-7443-402B-8CB6-9E2CE7B6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F6543C-A5FF-447D-AB69-C6A2C80BA7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dbc64d136a46f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DBF5C30-1F9A-4FBA-94A1-007DFB4D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BBCEF4E-52C4-44F4-B0A4-02475746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20AFFF3-32BC-4E6E-AAA6-C6B08CFBA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限定输入、依据与输出格式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C6377A3-949C-4152-A6C7-B541A9BC1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请依据提供的当年目录，比较两个专业组，并列出每项结论对应的原文位置。</a:t>
            </a:r>
          </a:p>
        </p:txBody>
      </p:sp>
    </p:spTree>
    <p:extLst>
      <p:ext uri="{BB962C8B-B14F-4D97-AF65-F5344CB8AC3E}">
        <p14:creationId xmlns:p14="http://schemas.microsoft.com/office/powerpoint/2010/main" val="10642598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2CEB8D3-5FC8-490C-81CB-0A7D6C751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信息抽取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0A317F-DED6-43E7-9D10-B20F12527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44D40-C045-4686-BC09-5A086197DA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418ec34fe44b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8BE7B85-8236-4D26-BFF2-D934F97B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9BAFBAB-328A-4EAC-8114-7B91A979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F93A843-A815-4C10-BA5E-DF11184C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先核查AI有没有读对材料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DB4B577-EBE3-47A3-95C1-73381116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从章程提取选科、体检、语种与单科要求，对照原文逐项复核。</a:t>
            </a:r>
          </a:p>
        </p:txBody>
      </p:sp>
    </p:spTree>
    <p:extLst>
      <p:ext uri="{BB962C8B-B14F-4D97-AF65-F5344CB8AC3E}">
        <p14:creationId xmlns:p14="http://schemas.microsoft.com/office/powerpoint/2010/main" val="9564856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03307B9-7FB9-4534-B035-3DD6EB77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方案生成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A71348-9430-4406-9878-27B9A4B5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CB28C-9264-45F7-AA4E-0647288C75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cf4a957b2844a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46A4334-A4BC-4B63-B0FA-716F7E7A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FEEB179-2928-4818-A48A-55E23A5D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E013AF0-3002-49BE-A91C-86A36C57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把假设和缺失数据列出来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DCB8F2C-5C54-42E8-A7CE-62D05ECFB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要求AI说明未知条件，不用补造位次、计划数或录取概率来填满表格。</a:t>
            </a:r>
          </a:p>
        </p:txBody>
      </p:sp>
    </p:spTree>
    <p:extLst>
      <p:ext uri="{BB962C8B-B14F-4D97-AF65-F5344CB8AC3E}">
        <p14:creationId xmlns:p14="http://schemas.microsoft.com/office/powerpoint/2010/main" val="2310461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9B032EA-AF11-4A84-ACA7-AFF83FCC2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多方案比较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F297B-1209-483D-A570-5EA2844C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5BFC5A-7584-4A48-A4A1-6B05F19F79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35a010b419410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229E0FA-0262-451C-9FB7-E448198E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E7B69D6-8EC2-4EBE-8D4C-BBEBADB6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9AD03E3-2024-4682-8B76-A4492544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比较同一组评价条件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09FCA61-1908-45AB-A9BA-2EBB6D18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用课程、城市、费用和本人接受度比较，而不是把单一排名当作结论。</a:t>
            </a:r>
          </a:p>
        </p:txBody>
      </p:sp>
    </p:spTree>
    <p:extLst>
      <p:ext uri="{BB962C8B-B14F-4D97-AF65-F5344CB8AC3E}">
        <p14:creationId xmlns:p14="http://schemas.microsoft.com/office/powerpoint/2010/main" val="9830505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A95F9B6-67E2-45C1-A926-8D49582C7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专业探索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85B32-4629-4978-880B-A5CEBAB5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264F6-4AB1-491C-9F33-A553638AFB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36c3a84d574b4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9B8E1CE-006B-4A10-8C1A-D99DFDB9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3627774-1ABE-4E82-AB16-EA8AF295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AB70C9F3-B988-47DB-9793-4F91837F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让AI提出需要进一步核实的问题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06F85E5-8A66-4E13-B8AE-478AC3EC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围绕核心课程、适配能力和培养要求，回到学校官方资料寻找答案。</a:t>
            </a:r>
          </a:p>
        </p:txBody>
      </p:sp>
    </p:spTree>
    <p:extLst>
      <p:ext uri="{BB962C8B-B14F-4D97-AF65-F5344CB8AC3E}">
        <p14:creationId xmlns:p14="http://schemas.microsoft.com/office/powerpoint/2010/main" val="10777973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F39F2E7-E438-44BA-949B-778A32CD3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数据核验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02AD5-0DBD-4222-B979-53F12A12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53036-CE6C-4B7C-906F-206E88E8B7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0f0a82c569481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85A4697-0722-49FF-98B4-50FD7F0F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7A5BF5A-295F-40F0-A348-6AAA6186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714319E-DCE7-4B77-B9C3-9CD6F915D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逐项检查代码、年度和口径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6352576-0EC1-46B3-A081-414EEE43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任何看似精确的数值都需要出处，发现冲突先停止使用该项结论。</a:t>
            </a:r>
          </a:p>
        </p:txBody>
      </p:sp>
    </p:spTree>
    <p:extLst>
      <p:ext uri="{BB962C8B-B14F-4D97-AF65-F5344CB8AC3E}">
        <p14:creationId xmlns:p14="http://schemas.microsoft.com/office/powerpoint/2010/main" val="62679187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CEF1AFD-E6C1-4159-8313-1B080A4F8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规则核验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2D199-87D7-4F78-AC83-546B94A3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4F2D48-D74F-4780-8C79-1E26C4FCE2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fc4fa79b145d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3F8BF44-BA45-443C-98C1-AB1EE3168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6275DF5-2872-43B8-B0FD-D6FFD24B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31CAA57-BD2C-4B4B-A733-5681C99B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把硬性条件单列检查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D70E565-6EDA-45A6-BFF5-6538F874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选科、体检、成绩与语种要求需由人工对照章程确认。</a:t>
            </a:r>
          </a:p>
        </p:txBody>
      </p:sp>
    </p:spTree>
    <p:extLst>
      <p:ext uri="{BB962C8B-B14F-4D97-AF65-F5344CB8AC3E}">
        <p14:creationId xmlns:p14="http://schemas.microsoft.com/office/powerpoint/2010/main" val="213352888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D1365DD6-32F5-4778-87ED-D726B7B1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梯度审核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FE545-AC1E-4FB5-883E-14CFECB3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051D29-8A19-4243-B745-F68C23AFED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2945ba14bf4cb9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D934FE7-1DB9-4E3C-85D6-EB2F5BC3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2519270-614B-4D6E-9A4C-0066FF3B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4A35646-58BD-42D8-A5FB-6ADD158E6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人工评估方案风险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81F3FFB-A0B4-4893-9BBD-E9B73B78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结合计划变化、历史位次和学生意愿，不接受没有数据依据的概率结论。</a:t>
            </a:r>
          </a:p>
        </p:txBody>
      </p:sp>
    </p:spTree>
    <p:extLst>
      <p:ext uri="{BB962C8B-B14F-4D97-AF65-F5344CB8AC3E}">
        <p14:creationId xmlns:p14="http://schemas.microsoft.com/office/powerpoint/2010/main" val="2700389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DDCF21F6-C78F-4401-B8B6-874FB74D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脱敏输入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C00F5-3C05-476C-BF47-67DC5026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44AEFC-98E6-4BE8-AE14-A58F8D9C43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1af26d6ce4ea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98317BF-5083-40C6-A2E7-E3823400B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1E1DF90-BB13-4EFF-8DCC-7A6667F2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F22425F-4F99-4FBF-B17B-426B86A8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只提供完成任务所需的信息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3953782-551E-48D4-8F7A-AA68674A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用学生编号替代姓名，避免上传证件、联系方式与无关家庭隐私。</a:t>
            </a:r>
          </a:p>
        </p:txBody>
      </p:sp>
    </p:spTree>
    <p:extLst>
      <p:ext uri="{BB962C8B-B14F-4D97-AF65-F5344CB8AC3E}">
        <p14:creationId xmlns:p14="http://schemas.microsoft.com/office/powerpoint/2010/main" val="120407483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466FD9D-D885-463A-A855-43D34930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角色分工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341D5-2484-4483-992D-00E42814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65F680-3209-4AF9-887C-EC2B63D8E3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184b7d7e14db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FD23F95-2B59-40B1-9B0B-3EC69267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24058C8-6948-40FD-8780-314FCE2D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2851DA5-3DCD-49D7-8DEA-8DEF7A7F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工具整理，辅导员审核，学生确认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03341A4-6C70-4DAD-B832-96AE439BB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把各环节的责任和完成记录写清楚，工具输出不能代表正式提交。</a:t>
            </a:r>
          </a:p>
        </p:txBody>
      </p:sp>
    </p:spTree>
    <p:extLst>
      <p:ext uri="{BB962C8B-B14F-4D97-AF65-F5344CB8AC3E}">
        <p14:creationId xmlns:p14="http://schemas.microsoft.com/office/powerpoint/2010/main" val="57401623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2651D9F-12FB-4E6C-B8B8-79763905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实操练习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7A39B-D51B-4A8D-8E89-E34057E6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67443A-1729-4FFF-9B29-2B8ED0D6A7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4c5daedc0848b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BCA5815-22F6-4AF7-92F5-949B604D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316BEAA-8973-4666-B795-46EFACCB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EA13A62-06E9-4817-BA5E-B14BD9D9A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使用公开样例检查一次AI输出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B6CEBAF-13B8-4F85-ADBE-DB8FD211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准备一份官方章程，让AI提取条件，人工找出遗漏并记录修正过程。</a:t>
            </a:r>
          </a:p>
        </p:txBody>
      </p:sp>
    </p:spTree>
    <p:extLst>
      <p:ext uri="{BB962C8B-B14F-4D97-AF65-F5344CB8AC3E}">
        <p14:creationId xmlns:p14="http://schemas.microsoft.com/office/powerpoint/2010/main" val="11220534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A388D641-4702-48A3-AAFC-F9D56FBC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36096-4E24-4B19-B191-6F98BE27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9DC4A5-4F7B-4A81-9AA7-D33F45176C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1fb608bf9e446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47590B4-4065-4447-9145-AC18BA90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8778855-23CD-461D-A057-B36036645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B70A7F4-BE0C-4F13-8C13-905C970F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F2EBDEC-2689-42EB-9131-0F5FB5B1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FC2CEAF3-2CA6-4CD1-9BED-2AB525F2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169726106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3C9AF7F8-BA43-4237-8C1A-BC6084B0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DF9B8-7095-4DCE-8F37-98E39190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C4B559-5FEE-46AA-A2B1-250F9733DA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bcf4cddb4e449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48C9C31-DC46-420E-80F1-590251AB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A69E209-A5AC-4DB2-9B27-0F882753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69B47ED-1078-4ACD-BFD1-11845AE47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B60F1D7-9D97-4883-97A8-AB3CC0886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FD9E40C9-5041-45B6-99E2-DD13D9CC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13580246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2026-10-12T10:54:59.3780000Z</dcterms:created>
  <dcterms:modified xsi:type="dcterms:W3CDTF">2026-10-12T10:54:59.3780000Z</dcterms:modified>
</coreProperties>
</file>