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21cf0884e44dc7" /><Relationship Type="http://schemas.openxmlformats.org/officeDocument/2006/relationships/extended-properties" Target="/docProps/app.xml" Id="Rc6043256b6ae461d" /><Relationship Type="http://schemas.openxmlformats.org/officeDocument/2006/relationships/officeDocument" Target="/ppt/presentation.xml" Id="R2cae6b8d43f640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37271257aa48b9"/>
  </p:sldMasterIdLst>
  <p:notesMasterIdLst>
    <p:notesMasterId xmlns:r="http://schemas.openxmlformats.org/officeDocument/2006/relationships" r:id="R32e11d41a92b429a"/>
  </p:notesMasterIdLst>
  <p:sldIdLst>
    <p:sldId xmlns:r="http://schemas.openxmlformats.org/officeDocument/2006/relationships" id="256" r:id="R76fb30e500444661"/>
    <p:sldId xmlns:r="http://schemas.openxmlformats.org/officeDocument/2006/relationships" id="257" r:id="R06d432ed764641b9"/>
    <p:sldId xmlns:r="http://schemas.openxmlformats.org/officeDocument/2006/relationships" id="258" r:id="R8b864e8011c348c7"/>
    <p:sldId xmlns:r="http://schemas.openxmlformats.org/officeDocument/2006/relationships" id="259" r:id="R1ece47c69e8e46b2"/>
    <p:sldId xmlns:r="http://schemas.openxmlformats.org/officeDocument/2006/relationships" id="260" r:id="Rc4721d71cc3d4f4b"/>
    <p:sldId xmlns:r="http://schemas.openxmlformats.org/officeDocument/2006/relationships" id="261" r:id="Rf23a74477a2047d4"/>
    <p:sldId xmlns:r="http://schemas.openxmlformats.org/officeDocument/2006/relationships" id="262" r:id="Rd7a69ffaf7eb47eb"/>
    <p:sldId xmlns:r="http://schemas.openxmlformats.org/officeDocument/2006/relationships" id="263" r:id="R50c7d03091fb4aef"/>
    <p:sldId xmlns:r="http://schemas.openxmlformats.org/officeDocument/2006/relationships" id="264" r:id="R1c25be8697f34f47"/>
    <p:sldId xmlns:r="http://schemas.openxmlformats.org/officeDocument/2006/relationships" id="265" r:id="R9fa020f453ad4599"/>
    <p:sldId xmlns:r="http://schemas.openxmlformats.org/officeDocument/2006/relationships" id="266" r:id="R02d7397e19ba4541"/>
    <p:sldId xmlns:r="http://schemas.openxmlformats.org/officeDocument/2006/relationships" id="267" r:id="R543b4c2e653a42ca"/>
    <p:sldId xmlns:r="http://schemas.openxmlformats.org/officeDocument/2006/relationships" id="268" r:id="Re7e4973fb4af4894"/>
    <p:sldId xmlns:r="http://schemas.openxmlformats.org/officeDocument/2006/relationships" id="269" r:id="R9025d861e92244d5"/>
    <p:sldId xmlns:r="http://schemas.openxmlformats.org/officeDocument/2006/relationships" id="270" r:id="Re80773684e624d70"/>
    <p:sldId xmlns:r="http://schemas.openxmlformats.org/officeDocument/2006/relationships" id="271" r:id="R0c1bca64202e45d3"/>
    <p:sldId xmlns:r="http://schemas.openxmlformats.org/officeDocument/2006/relationships" id="272" r:id="Rf7cf322215c847a9"/>
    <p:sldId xmlns:r="http://schemas.openxmlformats.org/officeDocument/2006/relationships" id="273" r:id="R8c2b6705eb784c5a"/>
    <p:sldId xmlns:r="http://schemas.openxmlformats.org/officeDocument/2006/relationships" id="274" r:id="R8a3d68085d99409c"/>
    <p:sldId xmlns:r="http://schemas.openxmlformats.org/officeDocument/2006/relationships" id="275" r:id="Rbc05b56cc8ef49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824756b365470d" /><Relationship Type="http://schemas.openxmlformats.org/officeDocument/2006/relationships/slideMaster" Target="/ppt/slideMasters/slideMaster1.xml" Id="Rd637271257aa48b9" /><Relationship Type="http://schemas.openxmlformats.org/officeDocument/2006/relationships/notesMaster" Target="/ppt/notesMasters/notesMaster1.xml" Id="R32e11d41a92b429a" /><Relationship Type="http://schemas.openxmlformats.org/officeDocument/2006/relationships/presProps" Target="/ppt/presProps.xml" Id="Rdbc9c192a5784276" /><Relationship Type="http://schemas.openxmlformats.org/officeDocument/2006/relationships/tableStyles" Target="/ppt/tableStyles.xml" Id="R0a762edae2c1442d" /><Relationship Type="http://schemas.openxmlformats.org/officeDocument/2006/relationships/slide" Target="/ppt/slides/slide1.xml" Id="R76fb30e500444661" /><Relationship Type="http://schemas.openxmlformats.org/officeDocument/2006/relationships/slide" Target="/ppt/slides/slide2.xml" Id="R06d432ed764641b9" /><Relationship Type="http://schemas.openxmlformats.org/officeDocument/2006/relationships/slide" Target="/ppt/slides/slide3.xml" Id="R8b864e8011c348c7" /><Relationship Type="http://schemas.openxmlformats.org/officeDocument/2006/relationships/slide" Target="/ppt/slides/slide4.xml" Id="R1ece47c69e8e46b2" /><Relationship Type="http://schemas.openxmlformats.org/officeDocument/2006/relationships/slide" Target="/ppt/slides/slide5.xml" Id="Rc4721d71cc3d4f4b" /><Relationship Type="http://schemas.openxmlformats.org/officeDocument/2006/relationships/slide" Target="/ppt/slides/slide6.xml" Id="Rf23a74477a2047d4" /><Relationship Type="http://schemas.openxmlformats.org/officeDocument/2006/relationships/slide" Target="/ppt/slides/slide7.xml" Id="Rd7a69ffaf7eb47eb" /><Relationship Type="http://schemas.openxmlformats.org/officeDocument/2006/relationships/slide" Target="/ppt/slides/slide8.xml" Id="R50c7d03091fb4aef" /><Relationship Type="http://schemas.openxmlformats.org/officeDocument/2006/relationships/slide" Target="/ppt/slides/slide9.xml" Id="R1c25be8697f34f47" /><Relationship Type="http://schemas.openxmlformats.org/officeDocument/2006/relationships/slide" Target="/ppt/slides/slide10.xml" Id="R9fa020f453ad4599" /><Relationship Type="http://schemas.openxmlformats.org/officeDocument/2006/relationships/slide" Target="/ppt/slides/slide11.xml" Id="R02d7397e19ba4541" /><Relationship Type="http://schemas.openxmlformats.org/officeDocument/2006/relationships/slide" Target="/ppt/slides/slide12.xml" Id="R543b4c2e653a42ca" /><Relationship Type="http://schemas.openxmlformats.org/officeDocument/2006/relationships/slide" Target="/ppt/slides/slide13.xml" Id="Re7e4973fb4af4894" /><Relationship Type="http://schemas.openxmlformats.org/officeDocument/2006/relationships/slide" Target="/ppt/slides/slide14.xml" Id="R9025d861e92244d5" /><Relationship Type="http://schemas.openxmlformats.org/officeDocument/2006/relationships/slide" Target="/ppt/slides/slide15.xml" Id="Re80773684e624d70" /><Relationship Type="http://schemas.openxmlformats.org/officeDocument/2006/relationships/slide" Target="/ppt/slides/slide16.xml" Id="R0c1bca64202e45d3" /><Relationship Type="http://schemas.openxmlformats.org/officeDocument/2006/relationships/slide" Target="/ppt/slides/slide17.xml" Id="Rf7cf322215c847a9" /><Relationship Type="http://schemas.openxmlformats.org/officeDocument/2006/relationships/slide" Target="/ppt/slides/slide18.xml" Id="R8c2b6705eb784c5a" /><Relationship Type="http://schemas.openxmlformats.org/officeDocument/2006/relationships/slide" Target="/ppt/slides/slide19.xml" Id="R8a3d68085d99409c" /><Relationship Type="http://schemas.openxmlformats.org/officeDocument/2006/relationships/slide" Target="/ppt/slides/slide20.xml" Id="Rbc05b56cc8ef49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d35e6df2b248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ba0ee23d40497a" /><Relationship Type="http://schemas.openxmlformats.org/officeDocument/2006/relationships/notesMaster" Target="/ppt/notesMasters/notesMaster1.xml" Id="Redae28c2d3b54f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5264d6d7c645ec" /><Relationship Type="http://schemas.openxmlformats.org/officeDocument/2006/relationships/notesMaster" Target="/ppt/notesMasters/notesMaster1.xml" Id="Rf3c3c2445c3d43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d187c71ad74198" /><Relationship Type="http://schemas.openxmlformats.org/officeDocument/2006/relationships/notesMaster" Target="/ppt/notesMasters/notesMaster1.xml" Id="R6e83bf51ffce47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1c8d1153e74e0b" /><Relationship Type="http://schemas.openxmlformats.org/officeDocument/2006/relationships/notesMaster" Target="/ppt/notesMasters/notesMaster1.xml" Id="R81c02c07752c4d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027f845d0e4c38" /><Relationship Type="http://schemas.openxmlformats.org/officeDocument/2006/relationships/notesMaster" Target="/ppt/notesMasters/notesMaster1.xml" Id="Rf3da5b62d57c49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106b38b0a4410c" /><Relationship Type="http://schemas.openxmlformats.org/officeDocument/2006/relationships/notesMaster" Target="/ppt/notesMasters/notesMaster1.xml" Id="R5e0eeabd965249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0cb573e2684e1c" /><Relationship Type="http://schemas.openxmlformats.org/officeDocument/2006/relationships/notesMaster" Target="/ppt/notesMasters/notesMaster1.xml" Id="R882211f8a65e4f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7db187c09d4fec" /><Relationship Type="http://schemas.openxmlformats.org/officeDocument/2006/relationships/notesMaster" Target="/ppt/notesMasters/notesMaster1.xml" Id="Rdbd0689f38884c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81dffeeab594065" /><Relationship Type="http://schemas.openxmlformats.org/officeDocument/2006/relationships/notesMaster" Target="/ppt/notesMasters/notesMaster1.xml" Id="Re926b969cbb149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74f7532b874c10" /><Relationship Type="http://schemas.openxmlformats.org/officeDocument/2006/relationships/notesMaster" Target="/ppt/notesMasters/notesMaster1.xml" Id="R8a98bde7b53d46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70ec2917244b23" /><Relationship Type="http://schemas.openxmlformats.org/officeDocument/2006/relationships/notesMaster" Target="/ppt/notesMasters/notesMaster1.xml" Id="R9ed3978826a74c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4f08ea6ca8049f6" /><Relationship Type="http://schemas.openxmlformats.org/officeDocument/2006/relationships/notesMaster" Target="/ppt/notesMasters/notesMaster1.xml" Id="R4654c6c0e08647d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1d85b4faa134768" /><Relationship Type="http://schemas.openxmlformats.org/officeDocument/2006/relationships/notesMaster" Target="/ppt/notesMasters/notesMaster1.xml" Id="R103139fe64ff47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4f7a9f3b7d34c1d" /><Relationship Type="http://schemas.openxmlformats.org/officeDocument/2006/relationships/notesMaster" Target="/ppt/notesMasters/notesMaster1.xml" Id="Ree8392d08fc149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9147e5da51a4d54" /><Relationship Type="http://schemas.openxmlformats.org/officeDocument/2006/relationships/notesMaster" Target="/ppt/notesMasters/notesMaster1.xml" Id="R4a6ffb789e59490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c83d2e338754cda" /><Relationship Type="http://schemas.openxmlformats.org/officeDocument/2006/relationships/notesMaster" Target="/ppt/notesMasters/notesMaster1.xml" Id="Rd3d8ff1f52d04cd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aa15529d4cb4143" /><Relationship Type="http://schemas.openxmlformats.org/officeDocument/2006/relationships/notesMaster" Target="/ppt/notesMasters/notesMaster1.xml" Id="R04e1db11c16f45f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fac57c5ba6d4648" /><Relationship Type="http://schemas.openxmlformats.org/officeDocument/2006/relationships/notesMaster" Target="/ppt/notesMasters/notesMaster1.xml" Id="Rb1e55430e0c34f1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b81b0edcdc24092" /><Relationship Type="http://schemas.openxmlformats.org/officeDocument/2006/relationships/notesMaster" Target="/ppt/notesMasters/notesMaster1.xml" Id="R60ddbe29e0f046e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4e790f1ce7849b2" /><Relationship Type="http://schemas.openxmlformats.org/officeDocument/2006/relationships/notesMaster" Target="/ppt/notesMasters/notesMaster1.xml" Id="Reab1d239d6a640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ab071863a74f9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326b15c1a74a0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531b908ef0496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05e4d9ec1f48b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017ea0cb4448b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bf4f0f5e8b44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409D4F-1D92-4D83-B14A-8C900BA12B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88C7E93-C0B4-4BBD-BBA0-63F03DF2D6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D4BDEB6-B927-4EBA-8972-6EF7E3012E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FD2EA9-920D-4D8C-AFFE-B4C298C6E8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D9192D3-57DF-45ED-9040-5945A0A9BB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5781DCA-FFE1-4286-AE4F-6AE8F8598A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9F8F0F-A5EE-4A07-814F-DF6DD00F1B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5E77800-5227-4563-A9E5-2CC56AEC78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9C2A81-DFF2-4C1C-84DB-00DCEAB904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0AF414D-1D4B-432D-BF4E-D1A928209B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789709926b485a" /><Relationship Type="http://schemas.openxmlformats.org/officeDocument/2006/relationships/slideLayout" Target="/ppt/slideLayouts/slideLayout1.xml" Id="Rc1ce774b93d640a5" /><Relationship Type="http://schemas.openxmlformats.org/officeDocument/2006/relationships/slideLayout" Target="/ppt/slideLayouts/slideLayout2.xml" Id="R0516d71058e545a1" /><Relationship Type="http://schemas.openxmlformats.org/officeDocument/2006/relationships/slideLayout" Target="/ppt/slideLayouts/slideLayout3.xml" Id="Rac101c62872545b1" /><Relationship Type="http://schemas.openxmlformats.org/officeDocument/2006/relationships/slideLayout" Target="/ppt/slideLayouts/slideLayout4.xml" Id="R36131b0abbbd4677" /><Relationship Type="http://schemas.openxmlformats.org/officeDocument/2006/relationships/slideLayout" Target="/ppt/slideLayouts/slideLayout5.xml" Id="Re1c4c8618c9f4138" /><Relationship Type="http://schemas.openxmlformats.org/officeDocument/2006/relationships/slideLayout" Target="/ppt/slideLayouts/slideLayout6.xml" Id="R5f4de14957bd4e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ce774b93d640a5"/>
    <p:sldLayoutId xmlns:r="http://schemas.openxmlformats.org/officeDocument/2006/relationships" id="2147483650" r:id="R0516d71058e545a1"/>
    <p:sldLayoutId xmlns:r="http://schemas.openxmlformats.org/officeDocument/2006/relationships" id="2147483651" r:id="Rac101c62872545b1"/>
    <p:sldLayoutId xmlns:r="http://schemas.openxmlformats.org/officeDocument/2006/relationships" id="2147483652" r:id="R36131b0abbbd4677"/>
    <p:sldLayoutId xmlns:r="http://schemas.openxmlformats.org/officeDocument/2006/relationships" id="2147483653" r:id="Re1c4c8618c9f4138"/>
    <p:sldLayoutId xmlns:r="http://schemas.openxmlformats.org/officeDocument/2006/relationships" id="2147483654" r:id="R5f4de14957bd4e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72958babdc4c8c" /><Relationship Type="http://schemas.openxmlformats.org/officeDocument/2006/relationships/image" Target="/ppt/media/image.png" Id="R3812804cd59a470e" /><Relationship Type="http://schemas.openxmlformats.org/officeDocument/2006/relationships/notesSlide" Target="/ppt/notesSlides/notesSlide1.xml" Id="R93e67bede08745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fbd364ce8640e6" /><Relationship Type="http://schemas.openxmlformats.org/officeDocument/2006/relationships/image" Target="/ppt/media/image2.png" Id="Rc96e4cd96b5d47af" /><Relationship Type="http://schemas.openxmlformats.org/officeDocument/2006/relationships/notesSlide" Target="/ppt/notesSlides/notesSlide2.xml" Id="Rb25c6fb3a54846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8a5f3f399f4ed5" /><Relationship Type="http://schemas.openxmlformats.org/officeDocument/2006/relationships/image" Target="/ppt/media/image3.png" Id="R77eebf35a8514d43" /><Relationship Type="http://schemas.openxmlformats.org/officeDocument/2006/relationships/notesSlide" Target="/ppt/notesSlides/notesSlide3.xml" Id="R3d2973cc54aa48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d24db9df854ff7" /><Relationship Type="http://schemas.openxmlformats.org/officeDocument/2006/relationships/image" Target="/ppt/media/image4.png" Id="Re8a3f84407284278" /><Relationship Type="http://schemas.openxmlformats.org/officeDocument/2006/relationships/notesSlide" Target="/ppt/notesSlides/notesSlide4.xml" Id="R1c406c3381e445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16d214ddbc444a" /><Relationship Type="http://schemas.openxmlformats.org/officeDocument/2006/relationships/image" Target="/ppt/media/image5.png" Id="R2b231c9f0e1a498f" /><Relationship Type="http://schemas.openxmlformats.org/officeDocument/2006/relationships/notesSlide" Target="/ppt/notesSlides/notesSlide5.xml" Id="Rc5f9fac7e36a49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ea9f07448d435e" /><Relationship Type="http://schemas.openxmlformats.org/officeDocument/2006/relationships/image" Target="/ppt/media/image6.png" Id="R9db7e124a3824852" /><Relationship Type="http://schemas.openxmlformats.org/officeDocument/2006/relationships/notesSlide" Target="/ppt/notesSlides/notesSlide6.xml" Id="R9651e0e5da1d47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0d4019c7814c60" /><Relationship Type="http://schemas.openxmlformats.org/officeDocument/2006/relationships/image" Target="/ppt/media/image7.png" Id="R459d863d468a4332" /><Relationship Type="http://schemas.openxmlformats.org/officeDocument/2006/relationships/notesSlide" Target="/ppt/notesSlides/notesSlide7.xml" Id="R6847bf2a770c4e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c0074f2199457d" /><Relationship Type="http://schemas.openxmlformats.org/officeDocument/2006/relationships/image" Target="/ppt/media/image8.png" Id="R82f6cc6450ef4776" /><Relationship Type="http://schemas.openxmlformats.org/officeDocument/2006/relationships/notesSlide" Target="/ppt/notesSlides/notesSlide8.xml" Id="R59c94f3851ca490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89ee8dc8d64ec9" /><Relationship Type="http://schemas.openxmlformats.org/officeDocument/2006/relationships/image" Target="/ppt/media/image9.png" Id="R51bf46670eb848f5" /><Relationship Type="http://schemas.openxmlformats.org/officeDocument/2006/relationships/notesSlide" Target="/ppt/notesSlides/notesSlide9.xml" Id="R5e392854585b47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3009128a034c56" /><Relationship Type="http://schemas.openxmlformats.org/officeDocument/2006/relationships/image" Target="/ppt/media/image10.png" Id="R76a6c4281bad41ee" /><Relationship Type="http://schemas.openxmlformats.org/officeDocument/2006/relationships/notesSlide" Target="/ppt/notesSlides/notesSlide10.xml" Id="R4407a57e47864a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ed533130d54f0d" /><Relationship Type="http://schemas.openxmlformats.org/officeDocument/2006/relationships/image" Target="/ppt/media/image11.png" Id="R0012636aa4ec4db6" /><Relationship Type="http://schemas.openxmlformats.org/officeDocument/2006/relationships/notesSlide" Target="/ppt/notesSlides/notesSlide11.xml" Id="R214ddf8ac09b49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dc6d22f82c4a2a" /><Relationship Type="http://schemas.openxmlformats.org/officeDocument/2006/relationships/image" Target="/ppt/media/image12.png" Id="Ra5a76244a74042e2" /><Relationship Type="http://schemas.openxmlformats.org/officeDocument/2006/relationships/notesSlide" Target="/ppt/notesSlides/notesSlide12.xml" Id="R22605033880b4b8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622dff57974b6f" /><Relationship Type="http://schemas.openxmlformats.org/officeDocument/2006/relationships/image" Target="/ppt/media/image13.png" Id="Rf8164b2b72e84191" /><Relationship Type="http://schemas.openxmlformats.org/officeDocument/2006/relationships/notesSlide" Target="/ppt/notesSlides/notesSlide13.xml" Id="R930a13bd6a5149c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42f503d3294014" /><Relationship Type="http://schemas.openxmlformats.org/officeDocument/2006/relationships/image" Target="/ppt/media/image14.png" Id="Rf9120ce57ee94f83" /><Relationship Type="http://schemas.openxmlformats.org/officeDocument/2006/relationships/notesSlide" Target="/ppt/notesSlides/notesSlide14.xml" Id="Rf3c4129824db434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4fd94b390a45ee" /><Relationship Type="http://schemas.openxmlformats.org/officeDocument/2006/relationships/image" Target="/ppt/media/image15.png" Id="Reec7edab1ffd496b" /><Relationship Type="http://schemas.openxmlformats.org/officeDocument/2006/relationships/notesSlide" Target="/ppt/notesSlides/notesSlide15.xml" Id="R6048a49cff18491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95c1b488584fea" /><Relationship Type="http://schemas.openxmlformats.org/officeDocument/2006/relationships/image" Target="/ppt/media/image16.png" Id="Ra74edcddc5ab474c" /><Relationship Type="http://schemas.openxmlformats.org/officeDocument/2006/relationships/notesSlide" Target="/ppt/notesSlides/notesSlide16.xml" Id="Rb9c0b026c1b3436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7567bf061246f4" /><Relationship Type="http://schemas.openxmlformats.org/officeDocument/2006/relationships/image" Target="/ppt/media/image17.png" Id="R2e48339b6993437e" /><Relationship Type="http://schemas.openxmlformats.org/officeDocument/2006/relationships/notesSlide" Target="/ppt/notesSlides/notesSlide17.xml" Id="R2439bc43f97e469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0591f5b9bd4e9a" /><Relationship Type="http://schemas.openxmlformats.org/officeDocument/2006/relationships/image" Target="/ppt/media/image18.png" Id="R644aea51171a46a0" /><Relationship Type="http://schemas.openxmlformats.org/officeDocument/2006/relationships/notesSlide" Target="/ppt/notesSlides/notesSlide18.xml" Id="R1d300e3daf43473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a943bd9ccb43b1" /><Relationship Type="http://schemas.openxmlformats.org/officeDocument/2006/relationships/image" Target="/ppt/media/image19.png" Id="R35c8dcc3dab84710" /><Relationship Type="http://schemas.openxmlformats.org/officeDocument/2006/relationships/notesSlide" Target="/ppt/notesSlides/notesSlide19.xml" Id="Rbd352e348fde4b0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949c7c94e048d9" /><Relationship Type="http://schemas.openxmlformats.org/officeDocument/2006/relationships/image" Target="/ppt/media/image20.png" Id="R89fbba5e57af440d" /><Relationship Type="http://schemas.openxmlformats.org/officeDocument/2006/relationships/notesSlide" Target="/ppt/notesSlides/notesSlide20.xml" Id="R01bd52fc6f1648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04941584-F84D-4832-BDE9-B78E9EAA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学习动力提升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2E45F-4A7D-4572-9D83-FEC1D6D4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243A04-7F66-45CA-921E-0101A57FBE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12804cd59a470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B51B1EB-A922-40CB-8D05-28E08854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8AC7C32-CBC4-4FFB-9CBB-1EDE1D75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613EA4A-AA8A-4788-B458-B483CC2C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学习动力与有效学习方法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B440FD4D-BC20-4BFD-A6CA-A58BBB1E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CD956ED7-8659-40C1-BE0B-ADE3B1E8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初高中学生及家长</a:t>
            </a:r>
          </a:p>
        </p:txBody>
      </p:sp>
    </p:spTree>
    <p:extLst>
      <p:ext uri="{BB962C8B-B14F-4D97-AF65-F5344CB8AC3E}">
        <p14:creationId xmlns:p14="http://schemas.microsoft.com/office/powerpoint/2010/main" val="20213908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415D7781-BC84-4D87-AE9B-F11213A1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A146F-A974-4A64-8170-362C321A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E388E-8ED4-46F8-9717-E9D7A586D3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e4cd96b5d47a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2719010-7D00-46B8-8DEB-6A320543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433BBD0-D753-4377-997F-A72FB65C0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E182918-1354-457E-849D-00550C1A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678BD90-1E6A-44A2-AD01-6326CCED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学习状态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2EE58745-41EC-42C0-BB7D-57684E36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支持关系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18E9695-8A04-495D-93D2-BE2F4F90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主动回忆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9CB74306-AD04-4EFA-A400-0A408D4B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错题复盘</a:t>
            </a:r>
          </a:p>
        </p:txBody>
      </p:sp>
    </p:spTree>
    <p:extLst>
      <p:ext uri="{BB962C8B-B14F-4D97-AF65-F5344CB8AC3E}">
        <p14:creationId xmlns:p14="http://schemas.microsoft.com/office/powerpoint/2010/main" val="11448198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432FB5D-5562-46DD-BF5A-3142E125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学习状态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280437-28D0-4287-8A89-F4891207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F562C0-DCBF-40CF-8096-5F76AB7B2E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ebf35a8514d4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CD6D0A1-259D-4F71-93E9-4026F70D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03D19B8-4BA4-44E6-8359-D8511168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BE98A4B-550B-45C4-8A22-93D7B339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先描述问题出现在哪里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D49D39D-64A8-481C-97C2-673E5072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区分不想开始、开始后难坚持、听懂却做不出和考试失常。</a:t>
            </a:r>
          </a:p>
        </p:txBody>
      </p:sp>
    </p:spTree>
    <p:extLst>
      <p:ext uri="{BB962C8B-B14F-4D97-AF65-F5344CB8AC3E}">
        <p14:creationId xmlns:p14="http://schemas.microsoft.com/office/powerpoint/2010/main" val="20894577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84F5A1E-B7BC-4004-91B2-66D6DC15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目标与意义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12B08-9D46-44E7-A309-E74F6306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400C32-1623-4920-B00D-FFA59F0AB4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a3f8440728427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3401377-EDF5-48B9-A756-F941B0AC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F167025-A0A6-4E11-A0A4-34DACFC6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DD5A59B-CF72-468B-A5FE-F4149EA1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把学习连接到自己的选择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97E1550-AD4A-44BE-A7F2-C371B6E78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选一个想探索的专业或学校，写下为什么想了解它以及本周的小任务。</a:t>
            </a:r>
          </a:p>
        </p:txBody>
      </p:sp>
    </p:spTree>
    <p:extLst>
      <p:ext uri="{BB962C8B-B14F-4D97-AF65-F5344CB8AC3E}">
        <p14:creationId xmlns:p14="http://schemas.microsoft.com/office/powerpoint/2010/main" val="17098142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2E7C374-CF94-432A-9BCB-6194B6EF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自主参与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0A817-5816-4D2A-856E-6A8EA93A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4163B-5EFF-4CEE-8D12-5046B9BFBF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231c9f0e1a498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88AEF21-2F15-401A-B40F-2AFA37E2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FEA6558-E01D-435C-84C1-7FEB83E5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FC72B0B-8D61-4617-8BD8-2FF6BC0D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学生参与选择可执行的任务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EE718D5-B7B4-4AEB-BA9F-381C28D0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在必要学习目标内讨论先后顺序、练习方式与反馈方法。</a:t>
            </a:r>
          </a:p>
        </p:txBody>
      </p:sp>
    </p:spTree>
    <p:extLst>
      <p:ext uri="{BB962C8B-B14F-4D97-AF65-F5344CB8AC3E}">
        <p14:creationId xmlns:p14="http://schemas.microsoft.com/office/powerpoint/2010/main" val="5463238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B3198F5-8FF7-468A-A075-A3692AA6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进步记录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9BD8C0-A2C1-4164-8365-4828A371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93DBF5-CC14-44B5-888E-209BCDAB0F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b7e124a382485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E5C1C25-AC61-465C-BF95-F7FF51292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5D42508-8AC1-4616-B8AA-47CC2B18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A4EE5723-B78E-4ADB-8F8C-03D09777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用完成证据看见变化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A63FD60-1A2E-4296-840F-69442810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记录掌握的知识点、重做正确的错题和能独立讲清的内容。</a:t>
            </a:r>
          </a:p>
        </p:txBody>
      </p:sp>
    </p:spTree>
    <p:extLst>
      <p:ext uri="{BB962C8B-B14F-4D97-AF65-F5344CB8AC3E}">
        <p14:creationId xmlns:p14="http://schemas.microsoft.com/office/powerpoint/2010/main" val="16112382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64B10FB-5A0D-44AD-89D7-8E4AE809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支持关系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46BB1-6D34-4A92-A3C5-B4B6C77F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C6E74E-A2CB-4B5B-97EB-877F646F65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9d863d468a433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51A6150-68C3-48D1-ADA0-0C7482FB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55B90B0-F158-47A0-8A5C-95C29B24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5CD25D1-C82C-4028-951F-3F5AD951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把问题带到能帮助你的人面前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707BBF1-F483-48E9-99F5-F6D136FA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向老师说明具体卡点，与同学讨论思路，与家长沟通需要的支持。</a:t>
            </a:r>
          </a:p>
        </p:txBody>
      </p:sp>
    </p:spTree>
    <p:extLst>
      <p:ext uri="{BB962C8B-B14F-4D97-AF65-F5344CB8AC3E}">
        <p14:creationId xmlns:p14="http://schemas.microsoft.com/office/powerpoint/2010/main" val="277209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43B373D-3977-4236-B82D-3ED18D75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任务拆解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956A6-3698-42FA-BFD4-7278C9EB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12016E-901F-4209-91E0-95AAF4B02B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f6cc6450ef477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10DD89E-3165-4F8B-AFC8-5A974EEA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2C12352-2027-4787-87FC-B60736C6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1976133-4B82-475D-B1B9-BEC9A048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把大目标变成一次能完成的动作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EDFF9C0-F3E5-4F37-8FBD-A343D0F1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把提高数学成绩改成诊断一个知识点、重做两道错题并解释原因。</a:t>
            </a:r>
          </a:p>
        </p:txBody>
      </p:sp>
    </p:spTree>
    <p:extLst>
      <p:ext uri="{BB962C8B-B14F-4D97-AF65-F5344CB8AC3E}">
        <p14:creationId xmlns:p14="http://schemas.microsoft.com/office/powerpoint/2010/main" val="15042043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0F15495-5D9C-4496-82B3-87637FF2F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启动方法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B79E0-D811-4839-B057-5B365855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FDA92-AE11-41AF-9620-4F0F3F5742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f46670eb848f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E548E53-F375-483F-80E7-155E80EB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BDF3E72-845E-4A09-B9DB-DD71D898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48300AF-8A2C-46EE-B3B3-6564653E8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先完成一个明确的小任务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945BA19-E5D2-4588-9E19-79FC6DDF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准备资料、排除当前干扰，再开始限量练习，完成后记录反馈。</a:t>
            </a:r>
          </a:p>
        </p:txBody>
      </p:sp>
    </p:spTree>
    <p:extLst>
      <p:ext uri="{BB962C8B-B14F-4D97-AF65-F5344CB8AC3E}">
        <p14:creationId xmlns:p14="http://schemas.microsoft.com/office/powerpoint/2010/main" val="14217600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9BF4659-AA13-48C1-BDE2-66AB12634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课堂参与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35FF2-6BF6-445E-84E3-B77EE6CD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289E5E-7924-4EA5-8CB0-658894F47F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a6c4281bad41e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B5CFE3-9194-4754-AE00-AE8D83D7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D0A8481-F36F-40F2-BC8F-36E5B2DB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E58B2FB6-BECF-4433-B982-14B7E272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带着问题听课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E64BD54-5459-4F88-B5F5-2AA412446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课前标记不懂的地方，课堂记录解释，课后检查能否独立使用。</a:t>
            </a:r>
          </a:p>
        </p:txBody>
      </p:sp>
    </p:spTree>
    <p:extLst>
      <p:ext uri="{BB962C8B-B14F-4D97-AF65-F5344CB8AC3E}">
        <p14:creationId xmlns:p14="http://schemas.microsoft.com/office/powerpoint/2010/main" val="6185493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5B637C4-5335-47B0-8B4C-E71768BC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主动回忆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9B2505-56B2-48E9-B34E-078AE5A7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E3D59D-8FA0-48EF-9BCF-091A0A8234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2636aa4ec4db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64DAF8F-2A70-46C3-A48D-5BD0B35F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7603FF5-2D3C-41ED-B9F6-9CDA21C64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F3E8CC5-95D6-4763-8B92-B6AA9416F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合上资料后检验能否回答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3C8E663-771C-4170-8029-4A0505E9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先写出自己的理解，再对照资料补缺口，避免只凭熟悉感判断掌握。</a:t>
            </a:r>
          </a:p>
        </p:txBody>
      </p:sp>
    </p:spTree>
    <p:extLst>
      <p:ext uri="{BB962C8B-B14F-4D97-AF65-F5344CB8AC3E}">
        <p14:creationId xmlns:p14="http://schemas.microsoft.com/office/powerpoint/2010/main" val="41878011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59483E3-2B60-41AD-AA7C-139413EB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间隔复习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D199D-C0A1-4CE5-9B8C-524491FD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859B5-1987-402C-A33E-0C112FEE97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76244a74042e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06AA2CB-72BB-424E-B844-A2C7B78C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DC1803D-7DE6-432F-B0C9-F6EF1A053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54AAA48-087C-495E-B3D0-9C72935B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给已学内容安排再次检查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AA49885-F402-4612-98C5-2B9EAB70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根据错误与遗忘情况调整复习间隔，保留容易反复忘记的内容。</a:t>
            </a:r>
          </a:p>
        </p:txBody>
      </p:sp>
    </p:spTree>
    <p:extLst>
      <p:ext uri="{BB962C8B-B14F-4D97-AF65-F5344CB8AC3E}">
        <p14:creationId xmlns:p14="http://schemas.microsoft.com/office/powerpoint/2010/main" val="131976419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D11CD8D-3456-4E3D-868F-FD19512E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交叉练习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979DB-B655-4BDD-8F37-704C24B8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71453-9AAE-4335-AF82-0C94156CD1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64b2b72e8419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0FC3CFE-6A37-46C7-8151-EDC17106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F0AC624-537B-4604-A20F-DAC3B97C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4217966-E50E-48E3-86D7-19AFCB4FD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练习判断该用哪一种方法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775D756-7741-4E52-BE59-64C417B0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把容易混淆的题型放在一起，说明选择方法的依据。</a:t>
            </a:r>
          </a:p>
        </p:txBody>
      </p:sp>
    </p:spTree>
    <p:extLst>
      <p:ext uri="{BB962C8B-B14F-4D97-AF65-F5344CB8AC3E}">
        <p14:creationId xmlns:p14="http://schemas.microsoft.com/office/powerpoint/2010/main" val="3609422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ABF5361-4AD4-4F40-ADB2-3BE2269A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讲解检验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DC33A1-E756-4639-A211-C84530F0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E74162-1D36-4C61-977D-7C731A52BD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20ce57ee94f8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A49D718-2EC3-44AB-B890-CB274D9E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1A1EFE4-81AA-4A1E-B077-B3FE349D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566B728-243B-4627-8AA7-12FEF66D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用自己的话把知识讲清楚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C61DFF6-E7A8-45E2-A7EE-4454F261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向同学或AI讲解，遇到卡点回到教材，再次解释。</a:t>
            </a:r>
          </a:p>
        </p:txBody>
      </p:sp>
    </p:spTree>
    <p:extLst>
      <p:ext uri="{BB962C8B-B14F-4D97-AF65-F5344CB8AC3E}">
        <p14:creationId xmlns:p14="http://schemas.microsoft.com/office/powerpoint/2010/main" val="3698620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4425C20-16A0-4F29-AACC-C4B136A1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错题复盘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F0851-7217-42AA-B57D-46C53D82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910F6-602C-44CA-9FAB-B82479DAF3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c7edab1ffd496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9427B3B-B68C-4B2B-BBC0-A6F1EBC7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B8F5188-6DDC-4D90-85D2-E5D2E3A1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CA8B3B6-C958-413C-A8D2-54ED708C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把错误变成下一次的任务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F9D020-7996-4E1E-9796-E08CF8EC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记录错因、修正方法和再次检查时间，不只抄下标准答案。</a:t>
            </a:r>
          </a:p>
        </p:txBody>
      </p:sp>
    </p:spTree>
    <p:extLst>
      <p:ext uri="{BB962C8B-B14F-4D97-AF65-F5344CB8AC3E}">
        <p14:creationId xmlns:p14="http://schemas.microsoft.com/office/powerpoint/2010/main" val="12489353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6D78F0A-2682-49C2-B433-82EE938B6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AI辅助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F8172-F3D9-4A32-ABD3-1C6B8704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7218C-9B4C-4916-BE00-D566FF2BE8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edcddc5ab474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E6CD980-9D4D-4BC2-B536-014593A5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E818678-9752-4F45-B3F7-FC7C5F69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AB69FBE-0D95-491A-80FB-55498F6E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让工具追问而不是代替思考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1C0F8BD-FC15-48DB-B219-362A10E1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先提交自己的思路，让AI检查步骤，再对照可靠答案核验。</a:t>
            </a:r>
          </a:p>
        </p:txBody>
      </p:sp>
    </p:spTree>
    <p:extLst>
      <p:ext uri="{BB962C8B-B14F-4D97-AF65-F5344CB8AC3E}">
        <p14:creationId xmlns:p14="http://schemas.microsoft.com/office/powerpoint/2010/main" val="12621519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F8FA180-4123-4A19-997D-826AD28C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家长支持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17CF38-F8C8-4F20-84B7-85A7ABEC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2ED93-1E16-4E7C-AFCF-9547E71F27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48339b6993437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451DD98-7164-4554-B3A2-073F41619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411A30C-1D81-4597-932D-EE51EAC7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873B830-BB89-4BFF-9C5C-2CA17E66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沟通聚焦过程和具体帮助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56D4DB0-BB56-46EB-BBF3-7CEE6DE6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减少只问分数的交流，讨论任务是否合理、哪里受阻和需要谁协助。</a:t>
            </a:r>
          </a:p>
        </p:txBody>
      </p:sp>
    </p:spTree>
    <p:extLst>
      <p:ext uri="{BB962C8B-B14F-4D97-AF65-F5344CB8AC3E}">
        <p14:creationId xmlns:p14="http://schemas.microsoft.com/office/powerpoint/2010/main" val="21471334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BE650AF-48CE-4584-964D-FECED578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一周练习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67426-3E99-4FAA-8852-D5A94CF3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5EC22D-6011-4AFC-A3A1-C49CBDBAA9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aea51171a46a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F52DC2-67A1-4482-BFDE-20542378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4239DC8-06C5-4CC6-BBE4-0175D5D4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A1913EE8-A597-41BB-9860-351FAA5E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选择一个知识点完成学习闭环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2307EBD-6BB5-4AFA-9A9C-7B00EEB8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诊断、练习、解释、复查并记录，用证据调整下一周任务。</a:t>
            </a:r>
          </a:p>
        </p:txBody>
      </p:sp>
    </p:spTree>
    <p:extLst>
      <p:ext uri="{BB962C8B-B14F-4D97-AF65-F5344CB8AC3E}">
        <p14:creationId xmlns:p14="http://schemas.microsoft.com/office/powerpoint/2010/main" val="16816147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F7AEB719-A827-4469-A8FC-C60355FB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BBBCC-3679-4F2C-A9B3-131DC6A9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90ADA6-8A6F-41C7-9AED-A54216A071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8dcc3dab8471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9276D31-0189-49FA-8980-1A6D0F51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CD87720-8D6E-4FC0-A634-7D521C63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0ACBC05-0BCB-448C-B5D9-543CA6A1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4E7BA2A-942A-4756-BC92-5012A436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32ED7545-1D65-4F36-8A3E-885E4FB1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163654270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E2E20EB4-DD10-4141-8179-F993C379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259F4E-C2A5-4C84-A232-F895516F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996443-A531-4FAE-BA80-4EBA521CA3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bba5e57af440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6EA9CC0-B412-4256-90AE-A9E64733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10FF028-DE96-4AE8-BA90-4994316A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A422C4F-202F-44A0-9771-F96AEC9E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66824BB-A0F5-42B1-B3B1-1A6CD8A8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B8354D1F-D6F1-4548-9C27-1459C189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11166708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2026-10-12T10:54:55.0330000Z</dcterms:created>
  <dcterms:modified xsi:type="dcterms:W3CDTF">2026-10-12T10:54:55.0330000Z</dcterms:modified>
</coreProperties>
</file>