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300e7ea55a42ad" /><Relationship Type="http://schemas.openxmlformats.org/officeDocument/2006/relationships/extended-properties" Target="/docProps/app.xml" Id="Rbc0e8c14327a4cff" /><Relationship Type="http://schemas.openxmlformats.org/officeDocument/2006/relationships/officeDocument" Target="/ppt/presentation.xml" Id="R8db7b79eb9dd48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53696b98ea4207"/>
  </p:sldMasterIdLst>
  <p:notesMasterIdLst>
    <p:notesMasterId xmlns:r="http://schemas.openxmlformats.org/officeDocument/2006/relationships" r:id="R573f2611aca04b8f"/>
  </p:notesMasterIdLst>
  <p:sldIdLst>
    <p:sldId xmlns:r="http://schemas.openxmlformats.org/officeDocument/2006/relationships" id="256" r:id="Rbb496f1df78c4954"/>
    <p:sldId xmlns:r="http://schemas.openxmlformats.org/officeDocument/2006/relationships" id="257" r:id="Rcacf58c9b1014025"/>
    <p:sldId xmlns:r="http://schemas.openxmlformats.org/officeDocument/2006/relationships" id="258" r:id="R379ccfdaf7254bb3"/>
    <p:sldId xmlns:r="http://schemas.openxmlformats.org/officeDocument/2006/relationships" id="259" r:id="Rb2ad40152dc24159"/>
    <p:sldId xmlns:r="http://schemas.openxmlformats.org/officeDocument/2006/relationships" id="260" r:id="Rb7075e10b8d14df5"/>
    <p:sldId xmlns:r="http://schemas.openxmlformats.org/officeDocument/2006/relationships" id="261" r:id="R885d005900d844d9"/>
    <p:sldId xmlns:r="http://schemas.openxmlformats.org/officeDocument/2006/relationships" id="262" r:id="Rd0a255d8317b43ff"/>
    <p:sldId xmlns:r="http://schemas.openxmlformats.org/officeDocument/2006/relationships" id="263" r:id="Re34e2dd58edc4210"/>
    <p:sldId xmlns:r="http://schemas.openxmlformats.org/officeDocument/2006/relationships" id="264" r:id="R8fa457f4c5d54ff6"/>
    <p:sldId xmlns:r="http://schemas.openxmlformats.org/officeDocument/2006/relationships" id="265" r:id="Re5c52cc318934997"/>
    <p:sldId xmlns:r="http://schemas.openxmlformats.org/officeDocument/2006/relationships" id="266" r:id="R5dd44f55d60348ca"/>
    <p:sldId xmlns:r="http://schemas.openxmlformats.org/officeDocument/2006/relationships" id="267" r:id="R84c884d9d1184835"/>
    <p:sldId xmlns:r="http://schemas.openxmlformats.org/officeDocument/2006/relationships" id="268" r:id="R811d5907d1d34c42"/>
    <p:sldId xmlns:r="http://schemas.openxmlformats.org/officeDocument/2006/relationships" id="269" r:id="R6ae8f0ddbc1f40fd"/>
    <p:sldId xmlns:r="http://schemas.openxmlformats.org/officeDocument/2006/relationships" id="270" r:id="R2f15ca57ebbc4866"/>
    <p:sldId xmlns:r="http://schemas.openxmlformats.org/officeDocument/2006/relationships" id="271" r:id="R988dacf75f934133"/>
    <p:sldId xmlns:r="http://schemas.openxmlformats.org/officeDocument/2006/relationships" id="272" r:id="R11508e425c254a96"/>
    <p:sldId xmlns:r="http://schemas.openxmlformats.org/officeDocument/2006/relationships" id="273" r:id="R9893c5fcbb494a2c"/>
    <p:sldId xmlns:r="http://schemas.openxmlformats.org/officeDocument/2006/relationships" id="274" r:id="Rf2a06b91fd6a48cc"/>
    <p:sldId xmlns:r="http://schemas.openxmlformats.org/officeDocument/2006/relationships" id="275" r:id="R78704c87ab7443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3263c0f2f544e7" /><Relationship Type="http://schemas.openxmlformats.org/officeDocument/2006/relationships/slideMaster" Target="/ppt/slideMasters/slideMaster1.xml" Id="R8253696b98ea4207" /><Relationship Type="http://schemas.openxmlformats.org/officeDocument/2006/relationships/notesMaster" Target="/ppt/notesMasters/notesMaster1.xml" Id="R573f2611aca04b8f" /><Relationship Type="http://schemas.openxmlformats.org/officeDocument/2006/relationships/presProps" Target="/ppt/presProps.xml" Id="Rc4ec55904bf34bae" /><Relationship Type="http://schemas.openxmlformats.org/officeDocument/2006/relationships/tableStyles" Target="/ppt/tableStyles.xml" Id="Re6fe8e19786d4b11" /><Relationship Type="http://schemas.openxmlformats.org/officeDocument/2006/relationships/slide" Target="/ppt/slides/slide1.xml" Id="Rbb496f1df78c4954" /><Relationship Type="http://schemas.openxmlformats.org/officeDocument/2006/relationships/slide" Target="/ppt/slides/slide2.xml" Id="Rcacf58c9b1014025" /><Relationship Type="http://schemas.openxmlformats.org/officeDocument/2006/relationships/slide" Target="/ppt/slides/slide3.xml" Id="R379ccfdaf7254bb3" /><Relationship Type="http://schemas.openxmlformats.org/officeDocument/2006/relationships/slide" Target="/ppt/slides/slide4.xml" Id="Rb2ad40152dc24159" /><Relationship Type="http://schemas.openxmlformats.org/officeDocument/2006/relationships/slide" Target="/ppt/slides/slide5.xml" Id="Rb7075e10b8d14df5" /><Relationship Type="http://schemas.openxmlformats.org/officeDocument/2006/relationships/slide" Target="/ppt/slides/slide6.xml" Id="R885d005900d844d9" /><Relationship Type="http://schemas.openxmlformats.org/officeDocument/2006/relationships/slide" Target="/ppt/slides/slide7.xml" Id="Rd0a255d8317b43ff" /><Relationship Type="http://schemas.openxmlformats.org/officeDocument/2006/relationships/slide" Target="/ppt/slides/slide8.xml" Id="Re34e2dd58edc4210" /><Relationship Type="http://schemas.openxmlformats.org/officeDocument/2006/relationships/slide" Target="/ppt/slides/slide9.xml" Id="R8fa457f4c5d54ff6" /><Relationship Type="http://schemas.openxmlformats.org/officeDocument/2006/relationships/slide" Target="/ppt/slides/slide10.xml" Id="Re5c52cc318934997" /><Relationship Type="http://schemas.openxmlformats.org/officeDocument/2006/relationships/slide" Target="/ppt/slides/slide11.xml" Id="R5dd44f55d60348ca" /><Relationship Type="http://schemas.openxmlformats.org/officeDocument/2006/relationships/slide" Target="/ppt/slides/slide12.xml" Id="R84c884d9d1184835" /><Relationship Type="http://schemas.openxmlformats.org/officeDocument/2006/relationships/slide" Target="/ppt/slides/slide13.xml" Id="R811d5907d1d34c42" /><Relationship Type="http://schemas.openxmlformats.org/officeDocument/2006/relationships/slide" Target="/ppt/slides/slide14.xml" Id="R6ae8f0ddbc1f40fd" /><Relationship Type="http://schemas.openxmlformats.org/officeDocument/2006/relationships/slide" Target="/ppt/slides/slide15.xml" Id="R2f15ca57ebbc4866" /><Relationship Type="http://schemas.openxmlformats.org/officeDocument/2006/relationships/slide" Target="/ppt/slides/slide16.xml" Id="R988dacf75f934133" /><Relationship Type="http://schemas.openxmlformats.org/officeDocument/2006/relationships/slide" Target="/ppt/slides/slide17.xml" Id="R11508e425c254a96" /><Relationship Type="http://schemas.openxmlformats.org/officeDocument/2006/relationships/slide" Target="/ppt/slides/slide18.xml" Id="R9893c5fcbb494a2c" /><Relationship Type="http://schemas.openxmlformats.org/officeDocument/2006/relationships/slide" Target="/ppt/slides/slide19.xml" Id="Rf2a06b91fd6a48cc" /><Relationship Type="http://schemas.openxmlformats.org/officeDocument/2006/relationships/slide" Target="/ppt/slides/slide20.xml" Id="R78704c87ab7443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cc8ac39f1043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e91b060f1f424f" /><Relationship Type="http://schemas.openxmlformats.org/officeDocument/2006/relationships/notesMaster" Target="/ppt/notesMasters/notesMaster1.xml" Id="R54eddad3762f46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3067158da145d7" /><Relationship Type="http://schemas.openxmlformats.org/officeDocument/2006/relationships/notesMaster" Target="/ppt/notesMasters/notesMaster1.xml" Id="Rc6672c87ace44b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3857d3395c4dbb" /><Relationship Type="http://schemas.openxmlformats.org/officeDocument/2006/relationships/notesMaster" Target="/ppt/notesMasters/notesMaster1.xml" Id="R3965d48a8f034e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25afc780b04d3f" /><Relationship Type="http://schemas.openxmlformats.org/officeDocument/2006/relationships/notesMaster" Target="/ppt/notesMasters/notesMaster1.xml" Id="Ra8c11b89d05143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c57dce844e34832" /><Relationship Type="http://schemas.openxmlformats.org/officeDocument/2006/relationships/notesMaster" Target="/ppt/notesMasters/notesMaster1.xml" Id="R42bb728c9dea4a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a3b246dc204d9e" /><Relationship Type="http://schemas.openxmlformats.org/officeDocument/2006/relationships/notesMaster" Target="/ppt/notesMasters/notesMaster1.xml" Id="R8a30a160d2e74c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925064fb21450f" /><Relationship Type="http://schemas.openxmlformats.org/officeDocument/2006/relationships/notesMaster" Target="/ppt/notesMasters/notesMaster1.xml" Id="R9ef64c8d87414b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34bfc01ddf456a" /><Relationship Type="http://schemas.openxmlformats.org/officeDocument/2006/relationships/notesMaster" Target="/ppt/notesMasters/notesMaster1.xml" Id="R157e13aedabd48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73790b10714088" /><Relationship Type="http://schemas.openxmlformats.org/officeDocument/2006/relationships/notesMaster" Target="/ppt/notesMasters/notesMaster1.xml" Id="R1131853ee0da4a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d3d59fdd49428f" /><Relationship Type="http://schemas.openxmlformats.org/officeDocument/2006/relationships/notesMaster" Target="/ppt/notesMasters/notesMaster1.xml" Id="R00967a8853eb4e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9941e71da34d12" /><Relationship Type="http://schemas.openxmlformats.org/officeDocument/2006/relationships/notesMaster" Target="/ppt/notesMasters/notesMaster1.xml" Id="Rd698cac449c043a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d4729333d24e8f" /><Relationship Type="http://schemas.openxmlformats.org/officeDocument/2006/relationships/notesMaster" Target="/ppt/notesMasters/notesMaster1.xml" Id="R5ee799b5d1f24d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78268619d94087" /><Relationship Type="http://schemas.openxmlformats.org/officeDocument/2006/relationships/notesMaster" Target="/ppt/notesMasters/notesMaster1.xml" Id="R2d57aa543242452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a108f56c3eb4800" /><Relationship Type="http://schemas.openxmlformats.org/officeDocument/2006/relationships/notesMaster" Target="/ppt/notesMasters/notesMaster1.xml" Id="R7d66804fbb2f459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fa9d349e87d4944" /><Relationship Type="http://schemas.openxmlformats.org/officeDocument/2006/relationships/notesMaster" Target="/ppt/notesMasters/notesMaster1.xml" Id="R275e1d4df769427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622c5d8af524d6a" /><Relationship Type="http://schemas.openxmlformats.org/officeDocument/2006/relationships/notesMaster" Target="/ppt/notesMasters/notesMaster1.xml" Id="R3fb05b64201f498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346023700d443f0" /><Relationship Type="http://schemas.openxmlformats.org/officeDocument/2006/relationships/notesMaster" Target="/ppt/notesMasters/notesMaster1.xml" Id="R2f7c5237d9304a9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1f784cbdcb4e0f" /><Relationship Type="http://schemas.openxmlformats.org/officeDocument/2006/relationships/notesMaster" Target="/ppt/notesMasters/notesMaster1.xml" Id="R9a3dc156e87a474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e59db0f21154555" /><Relationship Type="http://schemas.openxmlformats.org/officeDocument/2006/relationships/notesMaster" Target="/ppt/notesMasters/notesMaster1.xml" Id="R5eaf31af549d4e7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1607a0ec0234e14" /><Relationship Type="http://schemas.openxmlformats.org/officeDocument/2006/relationships/notesMaster" Target="/ppt/notesMasters/notesMaster1.xml" Id="Rd851c22600ed45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20a5a01170437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888733b20340e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eb5365e2f945d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575d10dc7140b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349209d38449f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9bf0e3d9f244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83E86D-4678-4415-BE34-CE24FA9633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B188256-575E-44EF-B320-02780A6E248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75F6539-77C2-4E05-8CCF-1CF85906A1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6DFCF5-4EDC-4EB5-8972-A13D25485B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88A8D4-6D9C-4E47-B8FC-B5E00161BF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B1ACAA3-7439-41DC-BBCA-E5225C93C0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C36D2E-02CB-4F21-887A-C0685B1F8EF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4EEB30E-6442-4DF7-B982-974C6820542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F57293-618A-45CA-9C8E-26BB515492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33E7BF-7A6E-4F08-82B3-FC40A3A8191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985fa7d57aa4beb" /><Relationship Type="http://schemas.openxmlformats.org/officeDocument/2006/relationships/slideLayout" Target="/ppt/slideLayouts/slideLayout1.xml" Id="R6fe942785c7649a6" /><Relationship Type="http://schemas.openxmlformats.org/officeDocument/2006/relationships/slideLayout" Target="/ppt/slideLayouts/slideLayout2.xml" Id="R5c2c69cfeea94539" /><Relationship Type="http://schemas.openxmlformats.org/officeDocument/2006/relationships/slideLayout" Target="/ppt/slideLayouts/slideLayout3.xml" Id="R67667aa10b5f4afe" /><Relationship Type="http://schemas.openxmlformats.org/officeDocument/2006/relationships/slideLayout" Target="/ppt/slideLayouts/slideLayout4.xml" Id="R2b6982d9a0824470" /><Relationship Type="http://schemas.openxmlformats.org/officeDocument/2006/relationships/slideLayout" Target="/ppt/slideLayouts/slideLayout5.xml" Id="Rc72e53037b624a3b" /><Relationship Type="http://schemas.openxmlformats.org/officeDocument/2006/relationships/slideLayout" Target="/ppt/slideLayouts/slideLayout6.xml" Id="R812177ad317b4e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e942785c7649a6"/>
    <p:sldLayoutId xmlns:r="http://schemas.openxmlformats.org/officeDocument/2006/relationships" id="2147483650" r:id="R5c2c69cfeea94539"/>
    <p:sldLayoutId xmlns:r="http://schemas.openxmlformats.org/officeDocument/2006/relationships" id="2147483651" r:id="R67667aa10b5f4afe"/>
    <p:sldLayoutId xmlns:r="http://schemas.openxmlformats.org/officeDocument/2006/relationships" id="2147483652" r:id="R2b6982d9a0824470"/>
    <p:sldLayoutId xmlns:r="http://schemas.openxmlformats.org/officeDocument/2006/relationships" id="2147483653" r:id="Rc72e53037b624a3b"/>
    <p:sldLayoutId xmlns:r="http://schemas.openxmlformats.org/officeDocument/2006/relationships" id="2147483654" r:id="R812177ad317b4e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f4f432572b4553" /><Relationship Type="http://schemas.openxmlformats.org/officeDocument/2006/relationships/image" Target="/ppt/media/image.png" Id="R4ddf805b65af433f" /><Relationship Type="http://schemas.openxmlformats.org/officeDocument/2006/relationships/notesSlide" Target="/ppt/notesSlides/notesSlide1.xml" Id="R1315eb337a6946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b91c64eeaf435f" /><Relationship Type="http://schemas.openxmlformats.org/officeDocument/2006/relationships/image" Target="/ppt/media/image2.png" Id="R019eb78c497840c3" /><Relationship Type="http://schemas.openxmlformats.org/officeDocument/2006/relationships/notesSlide" Target="/ppt/notesSlides/notesSlide2.xml" Id="R6b612bffb21545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094d4de6f245db" /><Relationship Type="http://schemas.openxmlformats.org/officeDocument/2006/relationships/image" Target="/ppt/media/image3.png" Id="R4b6088ace58c4c81" /><Relationship Type="http://schemas.openxmlformats.org/officeDocument/2006/relationships/notesSlide" Target="/ppt/notesSlides/notesSlide3.xml" Id="R9e8e0ccc3c3243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8d07aac2d04bb5" /><Relationship Type="http://schemas.openxmlformats.org/officeDocument/2006/relationships/image" Target="/ppt/media/image4.png" Id="Rc7e2b7bab2ca469e" /><Relationship Type="http://schemas.openxmlformats.org/officeDocument/2006/relationships/notesSlide" Target="/ppt/notesSlides/notesSlide4.xml" Id="R381d14874b764d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8f04fc212f4df4" /><Relationship Type="http://schemas.openxmlformats.org/officeDocument/2006/relationships/image" Target="/ppt/media/image5.png" Id="R7299b05433cc48b0" /><Relationship Type="http://schemas.openxmlformats.org/officeDocument/2006/relationships/notesSlide" Target="/ppt/notesSlides/notesSlide5.xml" Id="R0f0403394f6941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36549b91d142ea" /><Relationship Type="http://schemas.openxmlformats.org/officeDocument/2006/relationships/image" Target="/ppt/media/image6.png" Id="R29ee8d0ff154488c" /><Relationship Type="http://schemas.openxmlformats.org/officeDocument/2006/relationships/notesSlide" Target="/ppt/notesSlides/notesSlide6.xml" Id="Rc0493065734d42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9ad6178aeb4d86" /><Relationship Type="http://schemas.openxmlformats.org/officeDocument/2006/relationships/image" Target="/ppt/media/image7.png" Id="R62da932dd6694701" /><Relationship Type="http://schemas.openxmlformats.org/officeDocument/2006/relationships/notesSlide" Target="/ppt/notesSlides/notesSlide7.xml" Id="R78064e5479544c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73afc8bbdf4a7c" /><Relationship Type="http://schemas.openxmlformats.org/officeDocument/2006/relationships/image" Target="/ppt/media/image8.png" Id="Rd0143df312cb4d47" /><Relationship Type="http://schemas.openxmlformats.org/officeDocument/2006/relationships/notesSlide" Target="/ppt/notesSlides/notesSlide8.xml" Id="Ra9c099e6861d46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30e303a8384499" /><Relationship Type="http://schemas.openxmlformats.org/officeDocument/2006/relationships/image" Target="/ppt/media/image9.png" Id="R538946290803496b" /><Relationship Type="http://schemas.openxmlformats.org/officeDocument/2006/relationships/notesSlide" Target="/ppt/notesSlides/notesSlide9.xml" Id="Rbd34756ca25e49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0d6888055949c1" /><Relationship Type="http://schemas.openxmlformats.org/officeDocument/2006/relationships/image" Target="/ppt/media/image10.png" Id="R3d2e0cb5ce8048cb" /><Relationship Type="http://schemas.openxmlformats.org/officeDocument/2006/relationships/notesSlide" Target="/ppt/notesSlides/notesSlide10.xml" Id="Rad84c3f89a4e40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9bfd01bbe04a56" /><Relationship Type="http://schemas.openxmlformats.org/officeDocument/2006/relationships/image" Target="/ppt/media/image11.png" Id="R7ed22f8e75c441de" /><Relationship Type="http://schemas.openxmlformats.org/officeDocument/2006/relationships/notesSlide" Target="/ppt/notesSlides/notesSlide11.xml" Id="R3ddbc276ee46401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f835da70b34378" /><Relationship Type="http://schemas.openxmlformats.org/officeDocument/2006/relationships/image" Target="/ppt/media/image12.png" Id="Rccc582d25e69410f" /><Relationship Type="http://schemas.openxmlformats.org/officeDocument/2006/relationships/notesSlide" Target="/ppt/notesSlides/notesSlide12.xml" Id="R8c40e536722247b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f9f8590aa54a7d" /><Relationship Type="http://schemas.openxmlformats.org/officeDocument/2006/relationships/image" Target="/ppt/media/image13.png" Id="R595bdc7ee3ec4902" /><Relationship Type="http://schemas.openxmlformats.org/officeDocument/2006/relationships/notesSlide" Target="/ppt/notesSlides/notesSlide13.xml" Id="R693a98310e0141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5fbee3dd374708" /><Relationship Type="http://schemas.openxmlformats.org/officeDocument/2006/relationships/image" Target="/ppt/media/image14.png" Id="R5aed66715b3e4dbe" /><Relationship Type="http://schemas.openxmlformats.org/officeDocument/2006/relationships/notesSlide" Target="/ppt/notesSlides/notesSlide14.xml" Id="R9adc7cfad0db409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82d23afad345e7" /><Relationship Type="http://schemas.openxmlformats.org/officeDocument/2006/relationships/image" Target="/ppt/media/image15.png" Id="Rf0c0830de16d465c" /><Relationship Type="http://schemas.openxmlformats.org/officeDocument/2006/relationships/notesSlide" Target="/ppt/notesSlides/notesSlide15.xml" Id="R1529258d99de424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4492c143b04e74" /><Relationship Type="http://schemas.openxmlformats.org/officeDocument/2006/relationships/image" Target="/ppt/media/image16.png" Id="R76c0ca9c58764231" /><Relationship Type="http://schemas.openxmlformats.org/officeDocument/2006/relationships/notesSlide" Target="/ppt/notesSlides/notesSlide16.xml" Id="R64e955b645db4e6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7dd8729afe49b8" /><Relationship Type="http://schemas.openxmlformats.org/officeDocument/2006/relationships/image" Target="/ppt/media/image17.png" Id="R2e9a9c7a3d854821" /><Relationship Type="http://schemas.openxmlformats.org/officeDocument/2006/relationships/notesSlide" Target="/ppt/notesSlides/notesSlide17.xml" Id="R1e0cb945dd2e469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94206d05f8437b" /><Relationship Type="http://schemas.openxmlformats.org/officeDocument/2006/relationships/image" Target="/ppt/media/image18.png" Id="R5b92627a0a624259" /><Relationship Type="http://schemas.openxmlformats.org/officeDocument/2006/relationships/notesSlide" Target="/ppt/notesSlides/notesSlide18.xml" Id="Rde227a37448a4ff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23c351646c49a6" /><Relationship Type="http://schemas.openxmlformats.org/officeDocument/2006/relationships/image" Target="/ppt/media/image19.png" Id="Rdf2efbe32b8f4cfe" /><Relationship Type="http://schemas.openxmlformats.org/officeDocument/2006/relationships/notesSlide" Target="/ppt/notesSlides/notesSlide19.xml" Id="R0347c2a0a2254ff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7241e2d0fa4484" /><Relationship Type="http://schemas.openxmlformats.org/officeDocument/2006/relationships/image" Target="/ppt/media/image20.png" Id="Ree13627b8bdb43e7" /><Relationship Type="http://schemas.openxmlformats.org/officeDocument/2006/relationships/notesSlide" Target="/ppt/notesSlides/notesSlide20.xml" Id="Rc4c6efc9108c44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3E017C61-FB6C-453A-AB5E-9794987C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高中生涯与选科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1E6A15-2D62-4F9B-AB9C-63044466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516286-CE6A-4BB3-B4BA-1CD45EC3DD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df805b65af433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C4C5885-2D4A-45EA-914C-6709F908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518C97C-57B9-45D7-AB37-6DA05B55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A0C6336-DB8B-4952-B8CB-28F76892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高中生涯规划与选科决策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DFD5229F-7E4C-440A-AB99-694FFA0D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DF8CFFAB-BC67-47E8-B3B8-0CEA01D3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高一学生、家长与班主任</a:t>
            </a:r>
          </a:p>
        </p:txBody>
      </p:sp>
    </p:spTree>
    <p:extLst>
      <p:ext uri="{BB962C8B-B14F-4D97-AF65-F5344CB8AC3E}">
        <p14:creationId xmlns:p14="http://schemas.microsoft.com/office/powerpoint/2010/main" val="8653201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E3EB1A92-BBD4-44C2-A12C-06A46E06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766409-DD36-428F-BD86-478C62D6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DA6AAC-EBC7-4280-86B4-1BC6E381EF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9eb78c497840c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2FC754E-FAF8-42D6-B38E-67EC2414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58E227B-94AB-4F1C-9206-43D8A990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C6538B2-D04D-48D6-B71A-822E62C6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3303504-6D20-4234-A195-AC3245A5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高中规划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9CB77C75-E8EF-467A-95FA-66067B29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认识专业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B90EB41-A5AA-4FE2-9A7F-FFCF1C05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赋分理解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C5D25FE0-31A9-4C19-9B11-47B1F0F0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高三计划</a:t>
            </a:r>
          </a:p>
        </p:txBody>
      </p:sp>
    </p:spTree>
    <p:extLst>
      <p:ext uri="{BB962C8B-B14F-4D97-AF65-F5344CB8AC3E}">
        <p14:creationId xmlns:p14="http://schemas.microsoft.com/office/powerpoint/2010/main" val="12416857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4D78E09-66F2-4425-875A-51A05280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高中规划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D8593-FC31-4251-A50A-23D15D9D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B494B3-9ADD-4837-A8B8-552F3163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088ace58c4c8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478E35F-DE30-4451-99FB-AD6323A5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8B9791D-2B5A-4918-A28D-5C116341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5872029-BE7D-43F7-A10E-91DBDD9C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把学习与发展方向联系起来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BF83E03-5615-4192-8837-6303CCB96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建立学科学习、专业探索、成长经历和升学准备四份记录。</a:t>
            </a:r>
          </a:p>
        </p:txBody>
      </p:sp>
    </p:spTree>
    <p:extLst>
      <p:ext uri="{BB962C8B-B14F-4D97-AF65-F5344CB8AC3E}">
        <p14:creationId xmlns:p14="http://schemas.microsoft.com/office/powerpoint/2010/main" val="5530077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55232D49-4D21-4E89-87E9-C2CC32A8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认识自己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845E3-FD7B-4F7E-B63A-0B0C08D3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81FB8F-C101-4DCD-AD45-3EA1CAD43F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2b7bab2ca469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851D6DD-833B-449C-A2B5-FBCE83E7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FD7E39D-B02D-4187-87E2-781EF8E3A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976A5A6-624D-4EBD-8729-E0E62201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从具体经历寻找兴趣线索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24F8F69-2FEF-4ACA-8055-1C8B4EDD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回忆愿意持续投入的任务，说明喜欢什么环节以及遇到困难后的反应。</a:t>
            </a:r>
          </a:p>
        </p:txBody>
      </p:sp>
    </p:spTree>
    <p:extLst>
      <p:ext uri="{BB962C8B-B14F-4D97-AF65-F5344CB8AC3E}">
        <p14:creationId xmlns:p14="http://schemas.microsoft.com/office/powerpoint/2010/main" val="2244855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6AA88AB-DDD2-4343-935D-BDBDC8E8D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学科能力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C7B41-32BE-43B6-A63C-48278BA3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91E53E-A738-4678-AA46-836B71F8ED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99b05433cc48b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6E2CF89-FD49-4DF4-A778-B79E7C60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7C446DE-9505-451B-AC5F-14DC67FF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3D2357D-DD90-423E-887F-0E665A3F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看学习过程和成绩趋势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9F14B97-1E11-4DB6-AF78-BEA28048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记录投入时间、理解程度及错误类型，不凭一次考试认定学科能力。</a:t>
            </a:r>
          </a:p>
        </p:txBody>
      </p:sp>
    </p:spTree>
    <p:extLst>
      <p:ext uri="{BB962C8B-B14F-4D97-AF65-F5344CB8AC3E}">
        <p14:creationId xmlns:p14="http://schemas.microsoft.com/office/powerpoint/2010/main" val="4484445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41EB2E0-F9E6-4878-87B0-F33A733C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价值偏好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3D791-D5DE-4087-AF72-323B16F4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93FD67-3D05-45A3-AA40-8DA4F0C048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e8d0ff154488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2B31F32-63D0-4972-938B-840CB06A8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06F3A2E-ACCD-4794-B63E-F8761E99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BA52762-BD23-4F6F-9C07-A8869DA0C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说清楚自己重视什么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ED9EE26-F4F3-49B1-B729-E8C0FAF27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讨论创造、帮助他人、稳定、探索等需求，结合具体情境比较选择。</a:t>
            </a:r>
          </a:p>
        </p:txBody>
      </p:sp>
    </p:spTree>
    <p:extLst>
      <p:ext uri="{BB962C8B-B14F-4D97-AF65-F5344CB8AC3E}">
        <p14:creationId xmlns:p14="http://schemas.microsoft.com/office/powerpoint/2010/main" val="17501112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8D24290-5C6B-429C-9706-42ACD494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认识专业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09F85-0E7C-4EEB-BADD-248E0B6D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93EFD-CA05-471E-B919-9C446B08BA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da932dd669470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6CC8A43-A10C-4A80-A82F-B11387E63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159DFB7-6919-4687-9D8C-73EBAB6A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5614A4E-646A-4217-8C80-8B00CD09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专业名称只是起点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BB5F037-AF3C-4B90-A49E-294F5EBA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阅读课程和培养目标，访问学校官方介绍，向在读学生提出具体问题。</a:t>
            </a:r>
          </a:p>
        </p:txBody>
      </p:sp>
    </p:spTree>
    <p:extLst>
      <p:ext uri="{BB962C8B-B14F-4D97-AF65-F5344CB8AC3E}">
        <p14:creationId xmlns:p14="http://schemas.microsoft.com/office/powerpoint/2010/main" val="13257880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390DC249-F6BC-4603-B51A-8E80B78E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职业探索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53E85-CD24-42BC-A9D4-7C3B514B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96F75E-7C88-42FC-8F07-710FAA7C49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143df312cb4d47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98D715E-7E75-46E0-AF34-01DC69B2C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8217966-FC37-4032-827B-78810A23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599EF99-ADAE-470E-883B-84293DE6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了解真实工作内容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42C8169-0F44-44C0-BDAE-1A896811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记录岗位任务、能力要求与工作环境，区分自己的想象和查到的事实。</a:t>
            </a:r>
          </a:p>
        </p:txBody>
      </p:sp>
    </p:spTree>
    <p:extLst>
      <p:ext uri="{BB962C8B-B14F-4D97-AF65-F5344CB8AC3E}">
        <p14:creationId xmlns:p14="http://schemas.microsoft.com/office/powerpoint/2010/main" val="5675171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8D291474-C2DF-49DA-B805-A75C3283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选科要求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A6F6F-1A1D-4333-A654-1266CFE5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40B5D-7E04-45DA-9145-B54B8B7BD6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946290803496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CE1ADFD-5A64-4930-9CC0-C5316937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080EF8E-1975-4F47-A2B1-DD4FE9AB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6C9E093-B525-4C34-A47A-29F62747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按目标专业核对选科范围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9E31C70-9C1E-40FF-BF04-C19A84DB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把官方选考要求放进对照表，区分必选条件和个人兴趣。</a:t>
            </a:r>
          </a:p>
        </p:txBody>
      </p:sp>
    </p:spTree>
    <p:extLst>
      <p:ext uri="{BB962C8B-B14F-4D97-AF65-F5344CB8AC3E}">
        <p14:creationId xmlns:p14="http://schemas.microsoft.com/office/powerpoint/2010/main" val="2226912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0950B8D-7813-43EC-8789-D9DCE55B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学科组合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33B597-DC90-40BE-867C-18D477367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36CE4F-B47D-4CE6-B207-CD8B1C838E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2e0cb5ce8048c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428FD50-FF92-4CA7-AAE8-3AB0609C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EBCC2F1-F136-43BE-A8D8-54F8A9B4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550DA5C-2201-4BA8-94DE-C07671FE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同时比较适配与学习负担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A204CCF-C0E9-4517-A07D-590482B6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结合能力、投入与专业范围，不只用覆盖率或热门程度决定组合。</a:t>
            </a:r>
          </a:p>
        </p:txBody>
      </p:sp>
    </p:spTree>
    <p:extLst>
      <p:ext uri="{BB962C8B-B14F-4D97-AF65-F5344CB8AC3E}">
        <p14:creationId xmlns:p14="http://schemas.microsoft.com/office/powerpoint/2010/main" val="7241477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2C5E1CA-C3C9-4CE6-9812-BA4E801C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赋分理解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3BD49-59C4-4E5E-AB9B-AC7CB50E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F77F3E-71C9-413E-99DA-8E21EEBB79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d22f8e75c441d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3CA360C-5D88-447A-818D-05929039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E683C21-ECDB-4185-8BDB-D272006A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CFBB61F-292C-418E-BB93-AFB8B70B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分清原始成绩与最终计分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1788D1E-73E7-4641-AF70-2FC05EBC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阅读适用地区的官方规则，理解同科竞争的影响，不能用固定公式预测个人优势。</a:t>
            </a:r>
          </a:p>
        </p:txBody>
      </p:sp>
    </p:spTree>
    <p:extLst>
      <p:ext uri="{BB962C8B-B14F-4D97-AF65-F5344CB8AC3E}">
        <p14:creationId xmlns:p14="http://schemas.microsoft.com/office/powerpoint/2010/main" val="1084887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10D48E3-09C3-481D-BC2E-51D29172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测评使用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C503C-8A91-452E-82CD-23FD8668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A0E473-C222-45E3-B24F-57B740D2AD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c582d25e69410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B082D0F-0EAB-4D0E-8286-F320C8EE6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DC97859-04CE-4BBF-AF59-8F4614BE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78E95E13-8C43-4C7F-81C8-40470AFB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测评帮助提出问题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694B408-D15F-4200-937C-39129EDF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把兴趣与性格结果当作探索线索，与实际学习经历共同讨论。</a:t>
            </a:r>
          </a:p>
        </p:txBody>
      </p:sp>
    </p:spTree>
    <p:extLst>
      <p:ext uri="{BB962C8B-B14F-4D97-AF65-F5344CB8AC3E}">
        <p14:creationId xmlns:p14="http://schemas.microsoft.com/office/powerpoint/2010/main" val="190992197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2E549F9-D241-4020-8AEF-82ED5F99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高一计划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4BA9A-EC12-4042-9888-1BF62A253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388272-C644-4626-88F1-E503541037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5bdc7ee3ec490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8463C03-0F88-45AC-8386-A2E676DB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28CE458-BC03-4507-92DF-5C8B2EBD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FD04940-F3F2-409D-A852-FC7BF289B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先适应高中学习方式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F40A497-938C-4B63-925C-2CF11AD2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建立复习、练习与反馈习惯，给专业探索安排可持续的小任务。</a:t>
            </a:r>
          </a:p>
        </p:txBody>
      </p:sp>
    </p:spTree>
    <p:extLst>
      <p:ext uri="{BB962C8B-B14F-4D97-AF65-F5344CB8AC3E}">
        <p14:creationId xmlns:p14="http://schemas.microsoft.com/office/powerpoint/2010/main" val="10431794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C47A7CC-44BC-481C-AE16-55C12EA1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高二计划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A2855-ABDD-4854-A09F-96FBE31D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808F08-0E2F-486C-9114-DAE3412D65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d66715b3e4db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079C01C-B981-4C45-9F14-2141E852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8B57FEA-DBA1-4C09-90B5-93B3A04B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580FCE2-E8D2-4AFB-8278-EE21A73D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检验选科与专业方向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9347D95-BD57-46E7-9B6D-3B6DDCBD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完成一次课程体验或项目实践，复核早期判断是否适合自己。</a:t>
            </a:r>
          </a:p>
        </p:txBody>
      </p:sp>
    </p:spTree>
    <p:extLst>
      <p:ext uri="{BB962C8B-B14F-4D97-AF65-F5344CB8AC3E}">
        <p14:creationId xmlns:p14="http://schemas.microsoft.com/office/powerpoint/2010/main" val="10091189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4C19244-8175-4A1A-948F-CCD224D7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高三计划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12419-6EAC-492A-AF45-06125E11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3DBDA1-7A45-4E2D-88B4-69FD80CD76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c0830de16d465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14B41BB-48D6-40C9-A534-8393BED7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B59215D-052E-4A97-9FC3-D4C91AFE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DB1B41C-9EFC-4AA6-85E0-5FDBD7C7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把准备集中到实际申请任务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B485CA3-A3C7-4DAA-85A8-BD131FEC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按当年资格与材料要求检查记录，控制申请任务与备考的时间冲突。</a:t>
            </a:r>
          </a:p>
        </p:txBody>
      </p:sp>
    </p:spTree>
    <p:extLst>
      <p:ext uri="{BB962C8B-B14F-4D97-AF65-F5344CB8AC3E}">
        <p14:creationId xmlns:p14="http://schemas.microsoft.com/office/powerpoint/2010/main" val="18490615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599467D-3AC3-4F98-BF93-295F5053B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4C503-F64D-4AA9-B54B-834864E2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1EAAF2-19C3-47B3-9B5A-302BCB305B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c0ca9c5876423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A994CB0-29E2-4AB4-A2CD-CDC421A4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F0E9DCB-ED2E-41A0-B345-BEBF6883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E41F494-9E9D-4D3C-ABD3-80AE232D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要求解释依据并检查理解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38AD2E2-E354-405B-80DA-33207BF7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让AI提问或生成变式，自己先思考，用课本和教师反馈验证。</a:t>
            </a:r>
          </a:p>
        </p:txBody>
      </p:sp>
    </p:spTree>
    <p:extLst>
      <p:ext uri="{BB962C8B-B14F-4D97-AF65-F5344CB8AC3E}">
        <p14:creationId xmlns:p14="http://schemas.microsoft.com/office/powerpoint/2010/main" val="93206855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68AF85C-7D7E-47C7-968B-C1838777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选科练习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BBDD2B-CCD3-46D8-8CF8-AD594118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BA10D-38F9-4037-98BC-2766579D46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9a9c7a3d85482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2ABAB8C-425E-4235-BC62-234ABB49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6578A1F-EFE2-4449-8A36-81C3FD06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8AE2D8A-8D9C-40CE-AE1E-CFD9553A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比较两组都符合目标要求的组合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1EF4C21-56D7-4481-807C-A09EA4FE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填写兴趣、学习成本、成绩趋势和专业范围，解释自己的取舍。</a:t>
            </a:r>
          </a:p>
        </p:txBody>
      </p:sp>
    </p:spTree>
    <p:extLst>
      <p:ext uri="{BB962C8B-B14F-4D97-AF65-F5344CB8AC3E}">
        <p14:creationId xmlns:p14="http://schemas.microsoft.com/office/powerpoint/2010/main" val="1088728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7F004CA8-7E13-4D11-997E-A5CC59E2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家庭讨论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25A96-D1D1-441C-A046-F6F06F47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2DFC5E-0EB4-49BF-BEB2-7C75C66AAA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2627a0a624259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E28210C-DF55-4D7E-B605-962D25EA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52C0B5D-B32A-48D4-BA7A-D5FA838D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4A0D6F6-E480-400C-85DF-FB12F8B0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形成可复核的选科决定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8D6839E-EE0B-4574-9003-7AA48FE2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记录选择依据、仍有疑问及复核时间，由学生参与表达和确认。</a:t>
            </a:r>
          </a:p>
        </p:txBody>
      </p:sp>
    </p:spTree>
    <p:extLst>
      <p:ext uri="{BB962C8B-B14F-4D97-AF65-F5344CB8AC3E}">
        <p14:creationId xmlns:p14="http://schemas.microsoft.com/office/powerpoint/2010/main" val="164975530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152D842F-37BD-4C1D-9127-1161C970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49258-FB9F-4FE1-9CA6-14872B54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27826-70CD-4028-BD2C-451BA79A31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efbe32b8f4cf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ADF9B4A-D793-4FD7-A5AE-EB4E3968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1F5ED07-12D0-403B-8615-D1612CDB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A9A897FE-7057-4A84-A799-3D70DF90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86E77EC-C766-4F1C-A0A9-28CCA98E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D04F8F1E-E487-4D02-A0C0-68BEAA8C1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10622560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BA7D3197-5C17-471F-A4CB-49557479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03775-56CC-4B72-B36B-8AA7A387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AA16B0-51C2-4EA7-949D-3BAC7F4292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13627b8bdb43e7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2143334-820F-4AB2-B391-FAB01DA2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A7C6198-51D9-4F93-9B68-BED693F41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BC52B6A-B8ED-43A6-9AE3-DEE2EA94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AF0C53A-EA4D-47FE-BEA1-20C80B3C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8FF95F06-2E62-4944-BDC6-5AA52042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1681827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2026-10-12T10:54:50.6830000Z</dcterms:created>
  <dcterms:modified xsi:type="dcterms:W3CDTF">2026-10-12T10:54:50.6830000Z</dcterms:modified>
</coreProperties>
</file>