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f6aaa166c74b52" /><Relationship Type="http://schemas.openxmlformats.org/officeDocument/2006/relationships/extended-properties" Target="/docProps/app.xml" Id="R1a6c463d2d0040c8" /><Relationship Type="http://schemas.openxmlformats.org/officeDocument/2006/relationships/officeDocument" Target="/ppt/presentation.xml" Id="R9d5e0c7a374048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507ea1ee5b4b55"/>
  </p:sldMasterIdLst>
  <p:notesMasterIdLst>
    <p:notesMasterId xmlns:r="http://schemas.openxmlformats.org/officeDocument/2006/relationships" r:id="Rbd19a0ca6ee14647"/>
  </p:notesMasterIdLst>
  <p:sldIdLst>
    <p:sldId xmlns:r="http://schemas.openxmlformats.org/officeDocument/2006/relationships" id="256" r:id="R16e329fed324445a"/>
    <p:sldId xmlns:r="http://schemas.openxmlformats.org/officeDocument/2006/relationships" id="257" r:id="R3513be790f604d39"/>
    <p:sldId xmlns:r="http://schemas.openxmlformats.org/officeDocument/2006/relationships" id="258" r:id="Rd9f91cd4da3c47dc"/>
    <p:sldId xmlns:r="http://schemas.openxmlformats.org/officeDocument/2006/relationships" id="259" r:id="Rbed2f289e47d4960"/>
    <p:sldId xmlns:r="http://schemas.openxmlformats.org/officeDocument/2006/relationships" id="260" r:id="Rd13397b7cdf44513"/>
    <p:sldId xmlns:r="http://schemas.openxmlformats.org/officeDocument/2006/relationships" id="261" r:id="R35795b4bc9ce4e75"/>
    <p:sldId xmlns:r="http://schemas.openxmlformats.org/officeDocument/2006/relationships" id="262" r:id="R186fa8d66387484d"/>
    <p:sldId xmlns:r="http://schemas.openxmlformats.org/officeDocument/2006/relationships" id="263" r:id="R0976118755774fdd"/>
    <p:sldId xmlns:r="http://schemas.openxmlformats.org/officeDocument/2006/relationships" id="264" r:id="R58a70fa66a104578"/>
    <p:sldId xmlns:r="http://schemas.openxmlformats.org/officeDocument/2006/relationships" id="265" r:id="R5c725da2791c49be"/>
    <p:sldId xmlns:r="http://schemas.openxmlformats.org/officeDocument/2006/relationships" id="266" r:id="R9d4bb190947944f7"/>
    <p:sldId xmlns:r="http://schemas.openxmlformats.org/officeDocument/2006/relationships" id="267" r:id="Rf2b08e6600e14680"/>
    <p:sldId xmlns:r="http://schemas.openxmlformats.org/officeDocument/2006/relationships" id="268" r:id="R169f894b94734385"/>
    <p:sldId xmlns:r="http://schemas.openxmlformats.org/officeDocument/2006/relationships" id="269" r:id="Rd395461d774d4350"/>
    <p:sldId xmlns:r="http://schemas.openxmlformats.org/officeDocument/2006/relationships" id="270" r:id="Rc12a9afc2c1a4e40"/>
    <p:sldId xmlns:r="http://schemas.openxmlformats.org/officeDocument/2006/relationships" id="271" r:id="Ra5b16861fbbc49ff"/>
    <p:sldId xmlns:r="http://schemas.openxmlformats.org/officeDocument/2006/relationships" id="272" r:id="Rf7988149d607463c"/>
    <p:sldId xmlns:r="http://schemas.openxmlformats.org/officeDocument/2006/relationships" id="273" r:id="R55de78c61e174ea8"/>
    <p:sldId xmlns:r="http://schemas.openxmlformats.org/officeDocument/2006/relationships" id="274" r:id="Rc41255e5a69f4577"/>
    <p:sldId xmlns:r="http://schemas.openxmlformats.org/officeDocument/2006/relationships" id="275" r:id="R2cef72c6063e48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1620afce044e61" /><Relationship Type="http://schemas.openxmlformats.org/officeDocument/2006/relationships/slideMaster" Target="/ppt/slideMasters/slideMaster1.xml" Id="R4b507ea1ee5b4b55" /><Relationship Type="http://schemas.openxmlformats.org/officeDocument/2006/relationships/notesMaster" Target="/ppt/notesMasters/notesMaster1.xml" Id="Rbd19a0ca6ee14647" /><Relationship Type="http://schemas.openxmlformats.org/officeDocument/2006/relationships/presProps" Target="/ppt/presProps.xml" Id="R41db1e8e22e14675" /><Relationship Type="http://schemas.openxmlformats.org/officeDocument/2006/relationships/tableStyles" Target="/ppt/tableStyles.xml" Id="Rbde2fec2fdad4f89" /><Relationship Type="http://schemas.openxmlformats.org/officeDocument/2006/relationships/slide" Target="/ppt/slides/slide1.xml" Id="R16e329fed324445a" /><Relationship Type="http://schemas.openxmlformats.org/officeDocument/2006/relationships/slide" Target="/ppt/slides/slide2.xml" Id="R3513be790f604d39" /><Relationship Type="http://schemas.openxmlformats.org/officeDocument/2006/relationships/slide" Target="/ppt/slides/slide3.xml" Id="Rd9f91cd4da3c47dc" /><Relationship Type="http://schemas.openxmlformats.org/officeDocument/2006/relationships/slide" Target="/ppt/slides/slide4.xml" Id="Rbed2f289e47d4960" /><Relationship Type="http://schemas.openxmlformats.org/officeDocument/2006/relationships/slide" Target="/ppt/slides/slide5.xml" Id="Rd13397b7cdf44513" /><Relationship Type="http://schemas.openxmlformats.org/officeDocument/2006/relationships/slide" Target="/ppt/slides/slide6.xml" Id="R35795b4bc9ce4e75" /><Relationship Type="http://schemas.openxmlformats.org/officeDocument/2006/relationships/slide" Target="/ppt/slides/slide7.xml" Id="R186fa8d66387484d" /><Relationship Type="http://schemas.openxmlformats.org/officeDocument/2006/relationships/slide" Target="/ppt/slides/slide8.xml" Id="R0976118755774fdd" /><Relationship Type="http://schemas.openxmlformats.org/officeDocument/2006/relationships/slide" Target="/ppt/slides/slide9.xml" Id="R58a70fa66a104578" /><Relationship Type="http://schemas.openxmlformats.org/officeDocument/2006/relationships/slide" Target="/ppt/slides/slide10.xml" Id="R5c725da2791c49be" /><Relationship Type="http://schemas.openxmlformats.org/officeDocument/2006/relationships/slide" Target="/ppt/slides/slide11.xml" Id="R9d4bb190947944f7" /><Relationship Type="http://schemas.openxmlformats.org/officeDocument/2006/relationships/slide" Target="/ppt/slides/slide12.xml" Id="Rf2b08e6600e14680" /><Relationship Type="http://schemas.openxmlformats.org/officeDocument/2006/relationships/slide" Target="/ppt/slides/slide13.xml" Id="R169f894b94734385" /><Relationship Type="http://schemas.openxmlformats.org/officeDocument/2006/relationships/slide" Target="/ppt/slides/slide14.xml" Id="Rd395461d774d4350" /><Relationship Type="http://schemas.openxmlformats.org/officeDocument/2006/relationships/slide" Target="/ppt/slides/slide15.xml" Id="Rc12a9afc2c1a4e40" /><Relationship Type="http://schemas.openxmlformats.org/officeDocument/2006/relationships/slide" Target="/ppt/slides/slide16.xml" Id="Ra5b16861fbbc49ff" /><Relationship Type="http://schemas.openxmlformats.org/officeDocument/2006/relationships/slide" Target="/ppt/slides/slide17.xml" Id="Rf7988149d607463c" /><Relationship Type="http://schemas.openxmlformats.org/officeDocument/2006/relationships/slide" Target="/ppt/slides/slide18.xml" Id="R55de78c61e174ea8" /><Relationship Type="http://schemas.openxmlformats.org/officeDocument/2006/relationships/slide" Target="/ppt/slides/slide19.xml" Id="Rc41255e5a69f4577" /><Relationship Type="http://schemas.openxmlformats.org/officeDocument/2006/relationships/slide" Target="/ppt/slides/slide20.xml" Id="R2cef72c6063e48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37595b653f41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bdee5b120e43b9" /><Relationship Type="http://schemas.openxmlformats.org/officeDocument/2006/relationships/notesMaster" Target="/ppt/notesMasters/notesMaster1.xml" Id="Re19f850334884b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4adcf5c25e440d" /><Relationship Type="http://schemas.openxmlformats.org/officeDocument/2006/relationships/notesMaster" Target="/ppt/notesMasters/notesMaster1.xml" Id="R31ebff59c96941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1c69b60c73426a" /><Relationship Type="http://schemas.openxmlformats.org/officeDocument/2006/relationships/notesMaster" Target="/ppt/notesMasters/notesMaster1.xml" Id="R3daafc65a4604f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a958bb29764d6c" /><Relationship Type="http://schemas.openxmlformats.org/officeDocument/2006/relationships/notesMaster" Target="/ppt/notesMasters/notesMaster1.xml" Id="R7a4c2ace71a442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69a140baae1421b" /><Relationship Type="http://schemas.openxmlformats.org/officeDocument/2006/relationships/notesMaster" Target="/ppt/notesMasters/notesMaster1.xml" Id="R4f7fc180812c47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a5b61c5b404bf3" /><Relationship Type="http://schemas.openxmlformats.org/officeDocument/2006/relationships/notesMaster" Target="/ppt/notesMasters/notesMaster1.xml" Id="R42bdf4506c6c40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f5fda32ff74d2a" /><Relationship Type="http://schemas.openxmlformats.org/officeDocument/2006/relationships/notesMaster" Target="/ppt/notesMasters/notesMaster1.xml" Id="Ra4562eaed30a44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711806d28b46a0" /><Relationship Type="http://schemas.openxmlformats.org/officeDocument/2006/relationships/notesMaster" Target="/ppt/notesMasters/notesMaster1.xml" Id="Rf9449b4790e043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801578585744b6" /><Relationship Type="http://schemas.openxmlformats.org/officeDocument/2006/relationships/notesMaster" Target="/ppt/notesMasters/notesMaster1.xml" Id="Rb8402c5ca84249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c3789b729b4626" /><Relationship Type="http://schemas.openxmlformats.org/officeDocument/2006/relationships/notesMaster" Target="/ppt/notesMasters/notesMaster1.xml" Id="R62d17febb5f944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3ab526069e430c" /><Relationship Type="http://schemas.openxmlformats.org/officeDocument/2006/relationships/notesMaster" Target="/ppt/notesMasters/notesMaster1.xml" Id="R7f5d0d290fe64d6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52730d424a43de" /><Relationship Type="http://schemas.openxmlformats.org/officeDocument/2006/relationships/notesMaster" Target="/ppt/notesMasters/notesMaster1.xml" Id="Rcb92a03a13e6432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d2866ed1f3487c" /><Relationship Type="http://schemas.openxmlformats.org/officeDocument/2006/relationships/notesMaster" Target="/ppt/notesMasters/notesMaster1.xml" Id="R8bfc521125b6436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8f1f8f5176f406b" /><Relationship Type="http://schemas.openxmlformats.org/officeDocument/2006/relationships/notesMaster" Target="/ppt/notesMasters/notesMaster1.xml" Id="R7d0cc0fdc9ce4ae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419d511b60e463f" /><Relationship Type="http://schemas.openxmlformats.org/officeDocument/2006/relationships/notesMaster" Target="/ppt/notesMasters/notesMaster1.xml" Id="R71aecc05b78546f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c5601be7ec4171" /><Relationship Type="http://schemas.openxmlformats.org/officeDocument/2006/relationships/notesMaster" Target="/ppt/notesMasters/notesMaster1.xml" Id="R090c8700ac0540e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2baba32c77d4b83" /><Relationship Type="http://schemas.openxmlformats.org/officeDocument/2006/relationships/notesMaster" Target="/ppt/notesMasters/notesMaster1.xml" Id="R39a5759b9eba40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927f821cfdf4631" /><Relationship Type="http://schemas.openxmlformats.org/officeDocument/2006/relationships/notesMaster" Target="/ppt/notesMasters/notesMaster1.xml" Id="Rf58a927f280a4ee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4e1c214392b4744" /><Relationship Type="http://schemas.openxmlformats.org/officeDocument/2006/relationships/notesMaster" Target="/ppt/notesMasters/notesMaster1.xml" Id="R4a7fdbddd9dc4fa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e6bdd438589409a" /><Relationship Type="http://schemas.openxmlformats.org/officeDocument/2006/relationships/notesMaster" Target="/ppt/notesMasters/notesMaster1.xml" Id="Rca0d35df2ee540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dd508e0702486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77455e188041d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c681d4ab714fe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f1bbaee2e3499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9208e64c744f6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76720f20d54b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DA4C55-586C-492D-B485-CB79FC159B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70EB331-9888-49B9-AF5B-991932D02F1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4D07B9D-773D-4C51-8394-16D6E008F0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6E92C4-8EE3-4D6C-B734-B952EFCF22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36D7AFF-359A-4F27-9466-1AA3030770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177DF1D-F2D6-437C-8CDF-B0325F13A8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B09B62-832F-45D5-A23D-F6769D4B72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4CBB6B9-FB53-4DC8-92A6-1474A9D82B6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7CD1E2-FDAA-40E8-8A4B-E03B41EB60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787B425-7557-4436-BD3C-E53A3EE3E1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b52c7b44c24abf" /><Relationship Type="http://schemas.openxmlformats.org/officeDocument/2006/relationships/slideLayout" Target="/ppt/slideLayouts/slideLayout1.xml" Id="Rb8b0581b87134d81" /><Relationship Type="http://schemas.openxmlformats.org/officeDocument/2006/relationships/slideLayout" Target="/ppt/slideLayouts/slideLayout2.xml" Id="R3508985490694e94" /><Relationship Type="http://schemas.openxmlformats.org/officeDocument/2006/relationships/slideLayout" Target="/ppt/slideLayouts/slideLayout3.xml" Id="Racd5f763734c4d1a" /><Relationship Type="http://schemas.openxmlformats.org/officeDocument/2006/relationships/slideLayout" Target="/ppt/slideLayouts/slideLayout4.xml" Id="R8a97fe56b4db4e93" /><Relationship Type="http://schemas.openxmlformats.org/officeDocument/2006/relationships/slideLayout" Target="/ppt/slideLayouts/slideLayout5.xml" Id="Rd14633e593d449fc" /><Relationship Type="http://schemas.openxmlformats.org/officeDocument/2006/relationships/slideLayout" Target="/ppt/slideLayouts/slideLayout6.xml" Id="Rc7e8be28179d47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b0581b87134d81"/>
    <p:sldLayoutId xmlns:r="http://schemas.openxmlformats.org/officeDocument/2006/relationships" id="2147483650" r:id="R3508985490694e94"/>
    <p:sldLayoutId xmlns:r="http://schemas.openxmlformats.org/officeDocument/2006/relationships" id="2147483651" r:id="Racd5f763734c4d1a"/>
    <p:sldLayoutId xmlns:r="http://schemas.openxmlformats.org/officeDocument/2006/relationships" id="2147483652" r:id="R8a97fe56b4db4e93"/>
    <p:sldLayoutId xmlns:r="http://schemas.openxmlformats.org/officeDocument/2006/relationships" id="2147483653" r:id="Rd14633e593d449fc"/>
    <p:sldLayoutId xmlns:r="http://schemas.openxmlformats.org/officeDocument/2006/relationships" id="2147483654" r:id="Rc7e8be28179d47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a3e4039adf4bd4" /><Relationship Type="http://schemas.openxmlformats.org/officeDocument/2006/relationships/image" Target="/ppt/media/image.png" Id="R5ccf50df04e9420d" /><Relationship Type="http://schemas.openxmlformats.org/officeDocument/2006/relationships/notesSlide" Target="/ppt/notesSlides/notesSlide1.xml" Id="R7aaf100d53dd49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8dfc0eb0044018" /><Relationship Type="http://schemas.openxmlformats.org/officeDocument/2006/relationships/image" Target="/ppt/media/image2.png" Id="Rca24f5d5bb3c4eb7" /><Relationship Type="http://schemas.openxmlformats.org/officeDocument/2006/relationships/notesSlide" Target="/ppt/notesSlides/notesSlide2.xml" Id="Ra7844577aea94f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134dc2619b481a" /><Relationship Type="http://schemas.openxmlformats.org/officeDocument/2006/relationships/image" Target="/ppt/media/image3.png" Id="Re03bad233a67411b" /><Relationship Type="http://schemas.openxmlformats.org/officeDocument/2006/relationships/notesSlide" Target="/ppt/notesSlides/notesSlide3.xml" Id="Ree89925761b846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858442acc14b49" /><Relationship Type="http://schemas.openxmlformats.org/officeDocument/2006/relationships/image" Target="/ppt/media/image4.png" Id="R2364d890b14e4c0a" /><Relationship Type="http://schemas.openxmlformats.org/officeDocument/2006/relationships/notesSlide" Target="/ppt/notesSlides/notesSlide4.xml" Id="Ra0efc5c5a31e48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7f9db780b64a54" /><Relationship Type="http://schemas.openxmlformats.org/officeDocument/2006/relationships/image" Target="/ppt/media/image5.png" Id="R2c76e62a4f4647f5" /><Relationship Type="http://schemas.openxmlformats.org/officeDocument/2006/relationships/notesSlide" Target="/ppt/notesSlides/notesSlide5.xml" Id="R90acbb02b09144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4ee4f2643743d7" /><Relationship Type="http://schemas.openxmlformats.org/officeDocument/2006/relationships/image" Target="/ppt/media/image6.png" Id="R1aa7e2b7e5e14afa" /><Relationship Type="http://schemas.openxmlformats.org/officeDocument/2006/relationships/notesSlide" Target="/ppt/notesSlides/notesSlide6.xml" Id="Rc72130d290a04a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e73dfafbc844f6" /><Relationship Type="http://schemas.openxmlformats.org/officeDocument/2006/relationships/image" Target="/ppt/media/image7.png" Id="R32e0be402b7f48a4" /><Relationship Type="http://schemas.openxmlformats.org/officeDocument/2006/relationships/notesSlide" Target="/ppt/notesSlides/notesSlide7.xml" Id="R90ab2a66df1447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bf265c567144e5" /><Relationship Type="http://schemas.openxmlformats.org/officeDocument/2006/relationships/image" Target="/ppt/media/image8.png" Id="R2972bbfece9445fe" /><Relationship Type="http://schemas.openxmlformats.org/officeDocument/2006/relationships/notesSlide" Target="/ppt/notesSlides/notesSlide8.xml" Id="R7c73ac696ec343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959a6f11874ee2" /><Relationship Type="http://schemas.openxmlformats.org/officeDocument/2006/relationships/image" Target="/ppt/media/image9.png" Id="R38898343a1b8451c" /><Relationship Type="http://schemas.openxmlformats.org/officeDocument/2006/relationships/notesSlide" Target="/ppt/notesSlides/notesSlide9.xml" Id="R55c0069ed4aa4a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a181e83eee4c63" /><Relationship Type="http://schemas.openxmlformats.org/officeDocument/2006/relationships/image" Target="/ppt/media/image10.png" Id="R069eaef7860a4a11" /><Relationship Type="http://schemas.openxmlformats.org/officeDocument/2006/relationships/notesSlide" Target="/ppt/notesSlides/notesSlide10.xml" Id="R7056b8b2560e49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11800236fe4c30" /><Relationship Type="http://schemas.openxmlformats.org/officeDocument/2006/relationships/image" Target="/ppt/media/image11.png" Id="R00e16fcad9034811" /><Relationship Type="http://schemas.openxmlformats.org/officeDocument/2006/relationships/notesSlide" Target="/ppt/notesSlides/notesSlide11.xml" Id="R5e94a3f686294c4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a0b1604a574050" /><Relationship Type="http://schemas.openxmlformats.org/officeDocument/2006/relationships/image" Target="/ppt/media/image12.png" Id="Rb8a173e2f49545f2" /><Relationship Type="http://schemas.openxmlformats.org/officeDocument/2006/relationships/notesSlide" Target="/ppt/notesSlides/notesSlide12.xml" Id="Re29d1fef4cdc4a2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47b8622a554fa4" /><Relationship Type="http://schemas.openxmlformats.org/officeDocument/2006/relationships/image" Target="/ppt/media/image13.png" Id="Re51f48f871824061" /><Relationship Type="http://schemas.openxmlformats.org/officeDocument/2006/relationships/notesSlide" Target="/ppt/notesSlides/notesSlide13.xml" Id="Rfd9c2e4c468b4a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8dcd7c9fb64ec0" /><Relationship Type="http://schemas.openxmlformats.org/officeDocument/2006/relationships/image" Target="/ppt/media/image14.png" Id="R3b822030ed6448e7" /><Relationship Type="http://schemas.openxmlformats.org/officeDocument/2006/relationships/notesSlide" Target="/ppt/notesSlides/notesSlide14.xml" Id="R213189bce3cf479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8876c3e6994d0c" /><Relationship Type="http://schemas.openxmlformats.org/officeDocument/2006/relationships/image" Target="/ppt/media/image15.png" Id="R300d7f4db3434ef8" /><Relationship Type="http://schemas.openxmlformats.org/officeDocument/2006/relationships/notesSlide" Target="/ppt/notesSlides/notesSlide15.xml" Id="Rbe0beae0fcb449a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40cd35a7074d32" /><Relationship Type="http://schemas.openxmlformats.org/officeDocument/2006/relationships/image" Target="/ppt/media/image16.png" Id="Rb082fef45712490e" /><Relationship Type="http://schemas.openxmlformats.org/officeDocument/2006/relationships/notesSlide" Target="/ppt/notesSlides/notesSlide16.xml" Id="Rf9ab46f4ca6341e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bede8a146c4661" /><Relationship Type="http://schemas.openxmlformats.org/officeDocument/2006/relationships/image" Target="/ppt/media/image17.png" Id="Reecc4af4bb3e409d" /><Relationship Type="http://schemas.openxmlformats.org/officeDocument/2006/relationships/notesSlide" Target="/ppt/notesSlides/notesSlide17.xml" Id="R16364671d8ef44b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e09ccf4a694cb3" /><Relationship Type="http://schemas.openxmlformats.org/officeDocument/2006/relationships/image" Target="/ppt/media/image18.png" Id="R8761781f75f14340" /><Relationship Type="http://schemas.openxmlformats.org/officeDocument/2006/relationships/notesSlide" Target="/ppt/notesSlides/notesSlide18.xml" Id="R1861aaabf6d14ec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7ea9a869bb40af" /><Relationship Type="http://schemas.openxmlformats.org/officeDocument/2006/relationships/image" Target="/ppt/media/image19.png" Id="R565cc313ab694e35" /><Relationship Type="http://schemas.openxmlformats.org/officeDocument/2006/relationships/notesSlide" Target="/ppt/notesSlides/notesSlide19.xml" Id="R24101f4e05384b0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ed37530a98474d" /><Relationship Type="http://schemas.openxmlformats.org/officeDocument/2006/relationships/image" Target="/ppt/media/image20.png" Id="Rfc567dc656a44af8" /><Relationship Type="http://schemas.openxmlformats.org/officeDocument/2006/relationships/notesSlide" Target="/ppt/notesSlides/notesSlide20.xml" Id="R975a165ad38448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201A7BDF-7B0C-4C29-B129-361C9FAC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高考志愿填报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2B2904-99EB-4428-979F-D40D4659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E94B9A-4077-4F63-84B6-82FBA57DE5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cf50df04e9420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FF67967-D4AA-4982-80B9-87EC1A01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A460C2-5D02-4111-A888-3016E113C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192B86D-0444-43A8-9B26-385D03A9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专业、院校与志愿方案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21C38D0A-FB29-4CA5-87D0-879F772C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3A5EBDA7-9F4C-419A-ADEA-74136344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高三学生、家长与升学指导教师</a:t>
            </a:r>
          </a:p>
        </p:txBody>
      </p:sp>
    </p:spTree>
    <p:extLst>
      <p:ext uri="{BB962C8B-B14F-4D97-AF65-F5344CB8AC3E}">
        <p14:creationId xmlns:p14="http://schemas.microsoft.com/office/powerpoint/2010/main" val="2380923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9A8A406E-6DC7-4C1D-8840-2BCECEDC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A151A-7EE9-4244-9EEB-E3D26C8D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24F06C-2C19-4E7C-A1E7-FECECC08F0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4f5d5bb3c4eb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BE96A0F-BF58-46B8-92AB-B45A04F4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E77825C-2C11-401B-8A7D-C3B2775A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0152D71-0E65-4375-A0AC-3F8A769D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C09EDC9-CADA-44AA-9104-64466C65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填报的输入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09F900B4-EE05-41DC-8B49-1838E169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院校比较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4F8DAAF-5A42-464A-936E-92273492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资格核查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943A0D8D-B6BC-4A73-BB0B-44573464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AI辅助</a:t>
            </a:r>
          </a:p>
        </p:txBody>
      </p:sp>
    </p:spTree>
    <p:extLst>
      <p:ext uri="{BB962C8B-B14F-4D97-AF65-F5344CB8AC3E}">
        <p14:creationId xmlns:p14="http://schemas.microsoft.com/office/powerpoint/2010/main" val="4280757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32278F5-753B-44FD-A76A-D952C938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填报的输入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AFD16-3A11-4911-9801-B4D87C40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9932F-BD21-4E02-8E77-B076FAF41A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bad233a67411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A3FC174-9532-4953-9D1E-2720A4C0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C1EDF57-6CAE-41CF-B44D-3C2A8946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A8DD3C4-35D9-4300-8341-14C3E972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先整理自己的基本条件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7CF66DE-1F9A-4374-A841-C2519D70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确认科类、选科、位次、兴趣、费用范围及对城市的要求。</a:t>
            </a:r>
          </a:p>
        </p:txBody>
      </p:sp>
    </p:spTree>
    <p:extLst>
      <p:ext uri="{BB962C8B-B14F-4D97-AF65-F5344CB8AC3E}">
        <p14:creationId xmlns:p14="http://schemas.microsoft.com/office/powerpoint/2010/main" val="13075061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D0E047D-528A-4AC8-88CD-5A501F2B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分数与位次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DE6A8-7398-4243-99D3-8C64D9A5D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FB699-C5C8-480B-A272-FA156C9FC5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4d890b14e4c0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0C9C105-C6ED-4CC1-8063-137B3BF2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D38ADA3-053C-47C0-9BE6-AC6F8EFE3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676084B-C42F-42D1-9650-8494966A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历史分数需要结合对应位次理解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6A652B6-0777-4E73-A003-50713AB9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使用同科类、同批次、同年度口径，避免只把不同年份的分数相减。</a:t>
            </a:r>
          </a:p>
        </p:txBody>
      </p:sp>
    </p:spTree>
    <p:extLst>
      <p:ext uri="{BB962C8B-B14F-4D97-AF65-F5344CB8AC3E}">
        <p14:creationId xmlns:p14="http://schemas.microsoft.com/office/powerpoint/2010/main" val="2899255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FED9E21-584B-4366-8C24-0040A71E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专业组信息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6519D-C907-4022-957A-3624FEB9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DC2568-D09E-4B9B-8EDA-C89441E85B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6e62a4f4647f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4AC5087-EB59-44AE-B1CB-2E27F8BD7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3DC9872-B384-42E8-9DED-CAC2C676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02594DF6-8822-4125-A94B-ECA08D4F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按当年目录核对报考单位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161BFBC-AA8C-4200-BD5F-DD8AB6CA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记录专业组代码、所属专业及选科要求，旧代码不直接沿用。</a:t>
            </a:r>
          </a:p>
        </p:txBody>
      </p:sp>
    </p:spTree>
    <p:extLst>
      <p:ext uri="{BB962C8B-B14F-4D97-AF65-F5344CB8AC3E}">
        <p14:creationId xmlns:p14="http://schemas.microsoft.com/office/powerpoint/2010/main" val="4736277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D9FDBA4-BEA5-4F96-9B24-9583E4DC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专业理解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68956-875B-48A2-8BD9-9647ACFA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70D2D1-F774-49D0-B39F-EAAC020453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7e2b7e5e14af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1DFDD63-52D6-4132-AAA1-9BA25E885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7264B9B-BD71-47C5-AFB4-3EBAC912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846620E-7727-4E4F-866D-ACB1B1C6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先看学习什么，再看未来方向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B66AAEC-AF4D-4310-A7A4-866B596C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阅读培养方案、核心课程和毕业要求，判断自己是否愿意长期投入。</a:t>
            </a:r>
          </a:p>
        </p:txBody>
      </p:sp>
    </p:spTree>
    <p:extLst>
      <p:ext uri="{BB962C8B-B14F-4D97-AF65-F5344CB8AC3E}">
        <p14:creationId xmlns:p14="http://schemas.microsoft.com/office/powerpoint/2010/main" val="14805531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FEC4C8E-ECA1-4B6B-BA6A-66A81C29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院校比较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B7189-ACC6-451E-94DA-74060FA9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76954D-7618-4341-BDB6-891708D01F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e0be402b7f48a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28A3C12-F189-403B-B6A9-5A26C5F8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F6E4C4B-CB6E-4CC3-8214-5DE3F17D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7F55DAB-8321-449A-A05F-85F42286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比较培养条件与实际机会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36535F1-D496-42EE-9AA3-1682CF3F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核查课程、师资、转专业规则及实习安排，不仅看学校名称。</a:t>
            </a:r>
          </a:p>
        </p:txBody>
      </p:sp>
    </p:spTree>
    <p:extLst>
      <p:ext uri="{BB962C8B-B14F-4D97-AF65-F5344CB8AC3E}">
        <p14:creationId xmlns:p14="http://schemas.microsoft.com/office/powerpoint/2010/main" val="17109161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1946E66-A91E-42F9-BCDF-A5E340F7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城市选择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6FBCEA-AB8B-4F6D-9AFB-5F906E66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774A75-7C78-42C1-BF4C-3A246B45BC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2bbfece9445f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D5C4C7E-CE38-4D28-B89D-5032297F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D03EA83-F8DB-4240-8290-01A99628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E609453-C311-4B01-910F-6E2AAF7EE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把生活与发展需求写清楚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E87B7A9-187C-4A7C-B011-FA145081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讨论距离、费用、环境与可能的实践机会，区分偏好和必要条件。</a:t>
            </a:r>
          </a:p>
        </p:txBody>
      </p:sp>
    </p:spTree>
    <p:extLst>
      <p:ext uri="{BB962C8B-B14F-4D97-AF65-F5344CB8AC3E}">
        <p14:creationId xmlns:p14="http://schemas.microsoft.com/office/powerpoint/2010/main" val="20908496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FB2F2FD-8C05-4794-A083-21EAF856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志愿梯度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005BC-F5F0-46E0-B07F-F48BE56FE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D319BC-3219-44B7-9BFD-74CA88E08F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98343a1b8451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2247556-601C-4EA0-B924-9D697853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E7DB292-DDA4-4BD3-9B43-E9E57626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65FB5A2-4983-42C5-AB84-0961054E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把不同风险的选择放入方案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47D880-FE82-4D58-9059-719F7431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结合历史位次、计划变化和本人接受度安排，梯度不使用统一百分比套算。</a:t>
            </a:r>
          </a:p>
        </p:txBody>
      </p:sp>
    </p:spTree>
    <p:extLst>
      <p:ext uri="{BB962C8B-B14F-4D97-AF65-F5344CB8AC3E}">
        <p14:creationId xmlns:p14="http://schemas.microsoft.com/office/powerpoint/2010/main" val="4238169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CE91C83-D830-47EC-A65B-5E04E1A8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服从调剂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FAF7D-5096-4918-BEC9-ECC83FB1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9454D8-8438-4ED5-A705-97371CECC4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9eaef7860a4a1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D4F8BC8-82FF-4A43-B84F-E8DEB4E8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6F10B8E-6FEB-4A1C-86CC-996BF22AE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920CEB3-9C9E-423F-A90E-15E88EF7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先了解可接受范围与录取规则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C07F3C8-8F7F-44B6-86A4-D93BC310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查阅招生章程，讨论专业组内调剂可能涉及的专业，再作出选择。</a:t>
            </a:r>
          </a:p>
        </p:txBody>
      </p:sp>
    </p:spTree>
    <p:extLst>
      <p:ext uri="{BB962C8B-B14F-4D97-AF65-F5344CB8AC3E}">
        <p14:creationId xmlns:p14="http://schemas.microsoft.com/office/powerpoint/2010/main" val="4587604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09E44D2-6332-4F61-8AF8-E05B001E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资格核查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9B431-B247-4E8D-A805-2EA54B0B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97B7E-B20E-44FC-8B75-0D60411BCE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16fcad903481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64318EF-DFB2-4566-9B9B-6CEF5561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C0A9CE0-8381-407A-9288-86CF638A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8E0BC2B-C865-4D47-8F13-771668B3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硬性要求要逐项确认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C4151B1-6A43-42E6-A03F-46DF33BF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核对选科、体检、单科成绩、外语语种及特殊要求。</a:t>
            </a:r>
          </a:p>
        </p:txBody>
      </p:sp>
    </p:spTree>
    <p:extLst>
      <p:ext uri="{BB962C8B-B14F-4D97-AF65-F5344CB8AC3E}">
        <p14:creationId xmlns:p14="http://schemas.microsoft.com/office/powerpoint/2010/main" val="14415574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C8DE908-EB04-4C41-9148-D768C111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招生计划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4D317-7EA9-4D60-9D04-5718D69D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8C65B7-3137-45FF-8471-65FE9ED28F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173e2f49545f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DE0D3D9-C11F-4896-BA96-CAE10759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16A1050-E991-48DA-B7A2-D7011327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1FD1CD4-9B33-41F9-82E6-7C8120CD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把计划变化纳入比较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D6C9F03-4916-414D-8C9A-77E9F8C6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记录专业增减、计划数与办学地点变化，注意新专业缺少历史录取数据。</a:t>
            </a:r>
          </a:p>
        </p:txBody>
      </p:sp>
    </p:spTree>
    <p:extLst>
      <p:ext uri="{BB962C8B-B14F-4D97-AF65-F5344CB8AC3E}">
        <p14:creationId xmlns:p14="http://schemas.microsoft.com/office/powerpoint/2010/main" val="6836827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54505ED-95CA-4703-B7D6-11D5B7F1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合作办学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937E6-AAEE-4699-B64D-0850C359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54EAE-8EE8-4029-8835-3404E60CE7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f48f87182406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6C88E3F-2597-4825-B520-723631A3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8187A04-E65E-46E3-ADED-DA4D9EE1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A3061B0-B055-4813-BD28-29ED8E1D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完整核查培养和费用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972D5CE-CDB1-4864-9A04-E3794BB4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确认项目性质、学位、学习地点与收费，把家庭可承受成本放进方案。</a:t>
            </a:r>
          </a:p>
        </p:txBody>
      </p:sp>
    </p:spTree>
    <p:extLst>
      <p:ext uri="{BB962C8B-B14F-4D97-AF65-F5344CB8AC3E}">
        <p14:creationId xmlns:p14="http://schemas.microsoft.com/office/powerpoint/2010/main" val="45484615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C175BB4-919B-4888-98EE-2934053E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多元路径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90DED1-082A-4A1B-A8B8-69F6E2E8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8C705-E2DF-4D52-A200-FA91476FCF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822030ed6448e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24187C3-4284-4F6F-9A52-2C97640C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E96B4F8-550F-4037-A4F6-DD1A013A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C96667B-BB4F-4FE6-BB8D-10DC9A97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志愿与独立申请需要分别管理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11243C9-8257-4D9C-831B-91DF91EB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对港澳申请、综合评价等建立独立节点，核查是否存在录取安排上的影响。</a:t>
            </a:r>
          </a:p>
        </p:txBody>
      </p:sp>
    </p:spTree>
    <p:extLst>
      <p:ext uri="{BB962C8B-B14F-4D97-AF65-F5344CB8AC3E}">
        <p14:creationId xmlns:p14="http://schemas.microsoft.com/office/powerpoint/2010/main" val="145168737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DD54EDA-60D9-4D87-B80E-D8C330E4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AI辅助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979C34-7A1B-4524-AA79-92F29615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A0E2F2-D740-444E-B1F0-4DCFFC623A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d7f4db3434ef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36041FD-C38A-4206-94FC-7D23C3EF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B5FA3F6-F2A8-4E72-B2C2-437F476A8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4E4A266-EEB0-467F-A82D-AAB24804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用来整理资料和比较方案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8A1A903-BDD2-4192-8582-50D5824C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要求输出引用链接和年度，人工确认代码、门槛及数据，不能仅接受结论。</a:t>
            </a:r>
          </a:p>
        </p:txBody>
      </p:sp>
    </p:spTree>
    <p:extLst>
      <p:ext uri="{BB962C8B-B14F-4D97-AF65-F5344CB8AC3E}">
        <p14:creationId xmlns:p14="http://schemas.microsoft.com/office/powerpoint/2010/main" val="86819762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A751089-7CED-4024-9DA1-237D9427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家庭沟通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D41BD-D39C-49CB-939E-0FA2D7FE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CB12E6-9A9D-455F-AF69-95192C7FBC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82fef45712490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E43F2CB-239E-4D39-A3C9-806C6E90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F2BA35D-A690-426F-92F1-BD0D75E5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A602CBD-0C6E-4BBA-BD76-6BAB5B0A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先列共同底线，再讨论分歧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91D29D1-9147-46FA-A268-BAA522FE1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学生说明兴趣和担忧，家长说明预算与顾虑，记录双方都能接受的范围。</a:t>
            </a:r>
          </a:p>
        </p:txBody>
      </p:sp>
    </p:spTree>
    <p:extLst>
      <p:ext uri="{BB962C8B-B14F-4D97-AF65-F5344CB8AC3E}">
        <p14:creationId xmlns:p14="http://schemas.microsoft.com/office/powerpoint/2010/main" val="76103028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A3E6312-B6ED-44A0-B279-9D0F91C6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方案复核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94C950-E13F-4830-8010-A612D47B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DAA61-96FD-477D-8866-D5AC26CAC5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cc4af4bb3e409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83FDF7A-2743-4073-B790-C81CAB09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3E57722-4E21-4E7B-9882-8C47632F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787C9E2-0E3A-4D07-894C-06BE43F8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两人对照原始目录检查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40021BC-B7AD-4F95-AFDE-B0DC50B8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逐项读出代码、学校、专业组、顺序与调剂选择，保存最终方案版本。</a:t>
            </a:r>
          </a:p>
        </p:txBody>
      </p:sp>
    </p:spTree>
    <p:extLst>
      <p:ext uri="{BB962C8B-B14F-4D97-AF65-F5344CB8AC3E}">
        <p14:creationId xmlns:p14="http://schemas.microsoft.com/office/powerpoint/2010/main" val="8183686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39A5DE00-BB34-452C-93F5-653B9D76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正式提交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CDC39F-A645-483A-971D-59965F74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D41A01-7F8F-4E43-883D-29E9DDE579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1781f75f1434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952F73B-608C-42A1-954D-4B705AA7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85A9907-5F67-4C9F-885A-43C24381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5034373-78FC-4049-B499-50A5E0CD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确认系统状态并保存回执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472410-9A52-44E2-8117-57E03C1D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按官方流程完成提交和核验，草稿、截图或AI生成表格不等于正式填报。</a:t>
            </a:r>
          </a:p>
        </p:txBody>
      </p:sp>
    </p:spTree>
    <p:extLst>
      <p:ext uri="{BB962C8B-B14F-4D97-AF65-F5344CB8AC3E}">
        <p14:creationId xmlns:p14="http://schemas.microsoft.com/office/powerpoint/2010/main" val="858115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DCAB49AC-5789-4812-AC20-F4BB6B9F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D7666D-82D9-4650-8997-E5C9427F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610EA-9C9A-48F7-8BAF-77C8C82727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5cc313ab694e3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1EEF214-4D18-4E61-8DDE-BBC29C6C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A6860A8-2293-4CFA-B356-70AAA610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52F1FB4-F6E1-407F-9A2D-1BBB9F28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0E84A05-1503-4D45-BF56-2F0B73E74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E6C86CB-5EEF-4D02-9502-34E27FD5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214001345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08C17347-E6FC-46FB-A7F1-694FF165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47875-0338-4A24-BD25-15BC2A27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6D609-994C-46D5-BA8D-87C7DC22BB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67dc656a44af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BF08D30-EBC4-42F1-821F-FC10B79E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691AF58-5473-457D-A91E-9BB82DDB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068407A9-505E-47EB-BDAF-2EB00489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29C24AA-0686-4341-BE42-1B5DD932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C1FB5D9-C6F9-4C6C-8658-7442EAA9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1580743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2026-10-12T10:54:46.4930000Z</dcterms:created>
  <dcterms:modified xsi:type="dcterms:W3CDTF">2026-10-12T10:54:46.4930000Z</dcterms:modified>
</coreProperties>
</file>