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e9f63eac63c4f00" /><Relationship Type="http://schemas.openxmlformats.org/officeDocument/2006/relationships/extended-properties" Target="/docProps/app.xml" Id="Re3d3414714fa4d57" /><Relationship Type="http://schemas.openxmlformats.org/officeDocument/2006/relationships/officeDocument" Target="/ppt/presentation.xml" Id="R5f48529d7e5248f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29f035fc43345e8"/>
  </p:sldMasterIdLst>
  <p:notesMasterIdLst>
    <p:notesMasterId xmlns:r="http://schemas.openxmlformats.org/officeDocument/2006/relationships" r:id="R6d39d84420224ac5"/>
  </p:notesMasterIdLst>
  <p:sldIdLst>
    <p:sldId xmlns:r="http://schemas.openxmlformats.org/officeDocument/2006/relationships" id="256" r:id="R408a22eb54524740"/>
    <p:sldId xmlns:r="http://schemas.openxmlformats.org/officeDocument/2006/relationships" id="257" r:id="Rcb24abc9f9fe4e7b"/>
    <p:sldId xmlns:r="http://schemas.openxmlformats.org/officeDocument/2006/relationships" id="258" r:id="Rda607e28545b4c90"/>
    <p:sldId xmlns:r="http://schemas.openxmlformats.org/officeDocument/2006/relationships" id="259" r:id="R5410487256e34272"/>
    <p:sldId xmlns:r="http://schemas.openxmlformats.org/officeDocument/2006/relationships" id="260" r:id="Re145795c371b42d0"/>
    <p:sldId xmlns:r="http://schemas.openxmlformats.org/officeDocument/2006/relationships" id="261" r:id="R93eb954bbdbc4ce0"/>
    <p:sldId xmlns:r="http://schemas.openxmlformats.org/officeDocument/2006/relationships" id="262" r:id="R7b0e8c5bb76c4005"/>
    <p:sldId xmlns:r="http://schemas.openxmlformats.org/officeDocument/2006/relationships" id="263" r:id="Ra2d4a167e36a4f36"/>
    <p:sldId xmlns:r="http://schemas.openxmlformats.org/officeDocument/2006/relationships" id="264" r:id="R458f3a80dc8746de"/>
    <p:sldId xmlns:r="http://schemas.openxmlformats.org/officeDocument/2006/relationships" id="265" r:id="R5a2ddedccb3246ad"/>
    <p:sldId xmlns:r="http://schemas.openxmlformats.org/officeDocument/2006/relationships" id="266" r:id="Rf0a7e63dee56495a"/>
    <p:sldId xmlns:r="http://schemas.openxmlformats.org/officeDocument/2006/relationships" id="267" r:id="R37cf3cffe5dd4927"/>
    <p:sldId xmlns:r="http://schemas.openxmlformats.org/officeDocument/2006/relationships" id="268" r:id="Rcfb21e1e0cf84d39"/>
    <p:sldId xmlns:r="http://schemas.openxmlformats.org/officeDocument/2006/relationships" id="269" r:id="Rac4779fc6f934db3"/>
    <p:sldId xmlns:r="http://schemas.openxmlformats.org/officeDocument/2006/relationships" id="270" r:id="R780b6a90287a4279"/>
    <p:sldId xmlns:r="http://schemas.openxmlformats.org/officeDocument/2006/relationships" id="271" r:id="R19d2c8a6bfbd42bd"/>
    <p:sldId xmlns:r="http://schemas.openxmlformats.org/officeDocument/2006/relationships" id="272" r:id="Re95bc0e0eb4f4637"/>
    <p:sldId xmlns:r="http://schemas.openxmlformats.org/officeDocument/2006/relationships" id="273" r:id="R65110f12bdac42e2"/>
    <p:sldId xmlns:r="http://schemas.openxmlformats.org/officeDocument/2006/relationships" id="274" r:id="R1bafae02b34f44f6"/>
    <p:sldId xmlns:r="http://schemas.openxmlformats.org/officeDocument/2006/relationships" id="275" r:id="Rb70be30c3a1e4b1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a323e6b060b49e5" /><Relationship Type="http://schemas.openxmlformats.org/officeDocument/2006/relationships/slideMaster" Target="/ppt/slideMasters/slideMaster1.xml" Id="Rd29f035fc43345e8" /><Relationship Type="http://schemas.openxmlformats.org/officeDocument/2006/relationships/notesMaster" Target="/ppt/notesMasters/notesMaster1.xml" Id="R6d39d84420224ac5" /><Relationship Type="http://schemas.openxmlformats.org/officeDocument/2006/relationships/presProps" Target="/ppt/presProps.xml" Id="R1b61013fb09e43d6" /><Relationship Type="http://schemas.openxmlformats.org/officeDocument/2006/relationships/tableStyles" Target="/ppt/tableStyles.xml" Id="R67e1ae12a5c54bae" /><Relationship Type="http://schemas.openxmlformats.org/officeDocument/2006/relationships/slide" Target="/ppt/slides/slide1.xml" Id="R408a22eb54524740" /><Relationship Type="http://schemas.openxmlformats.org/officeDocument/2006/relationships/slide" Target="/ppt/slides/slide2.xml" Id="Rcb24abc9f9fe4e7b" /><Relationship Type="http://schemas.openxmlformats.org/officeDocument/2006/relationships/slide" Target="/ppt/slides/slide3.xml" Id="Rda607e28545b4c90" /><Relationship Type="http://schemas.openxmlformats.org/officeDocument/2006/relationships/slide" Target="/ppt/slides/slide4.xml" Id="R5410487256e34272" /><Relationship Type="http://schemas.openxmlformats.org/officeDocument/2006/relationships/slide" Target="/ppt/slides/slide5.xml" Id="Re145795c371b42d0" /><Relationship Type="http://schemas.openxmlformats.org/officeDocument/2006/relationships/slide" Target="/ppt/slides/slide6.xml" Id="R93eb954bbdbc4ce0" /><Relationship Type="http://schemas.openxmlformats.org/officeDocument/2006/relationships/slide" Target="/ppt/slides/slide7.xml" Id="R7b0e8c5bb76c4005" /><Relationship Type="http://schemas.openxmlformats.org/officeDocument/2006/relationships/slide" Target="/ppt/slides/slide8.xml" Id="Ra2d4a167e36a4f36" /><Relationship Type="http://schemas.openxmlformats.org/officeDocument/2006/relationships/slide" Target="/ppt/slides/slide9.xml" Id="R458f3a80dc8746de" /><Relationship Type="http://schemas.openxmlformats.org/officeDocument/2006/relationships/slide" Target="/ppt/slides/slide10.xml" Id="R5a2ddedccb3246ad" /><Relationship Type="http://schemas.openxmlformats.org/officeDocument/2006/relationships/slide" Target="/ppt/slides/slide11.xml" Id="Rf0a7e63dee56495a" /><Relationship Type="http://schemas.openxmlformats.org/officeDocument/2006/relationships/slide" Target="/ppt/slides/slide12.xml" Id="R37cf3cffe5dd4927" /><Relationship Type="http://schemas.openxmlformats.org/officeDocument/2006/relationships/slide" Target="/ppt/slides/slide13.xml" Id="Rcfb21e1e0cf84d39" /><Relationship Type="http://schemas.openxmlformats.org/officeDocument/2006/relationships/slide" Target="/ppt/slides/slide14.xml" Id="Rac4779fc6f934db3" /><Relationship Type="http://schemas.openxmlformats.org/officeDocument/2006/relationships/slide" Target="/ppt/slides/slide15.xml" Id="R780b6a90287a4279" /><Relationship Type="http://schemas.openxmlformats.org/officeDocument/2006/relationships/slide" Target="/ppt/slides/slide16.xml" Id="R19d2c8a6bfbd42bd" /><Relationship Type="http://schemas.openxmlformats.org/officeDocument/2006/relationships/slide" Target="/ppt/slides/slide17.xml" Id="Re95bc0e0eb4f4637" /><Relationship Type="http://schemas.openxmlformats.org/officeDocument/2006/relationships/slide" Target="/ppt/slides/slide18.xml" Id="R65110f12bdac42e2" /><Relationship Type="http://schemas.openxmlformats.org/officeDocument/2006/relationships/slide" Target="/ppt/slides/slide19.xml" Id="R1bafae02b34f44f6" /><Relationship Type="http://schemas.openxmlformats.org/officeDocument/2006/relationships/slide" Target="/ppt/slides/slide20.xml" Id="Rb70be30c3a1e4b1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3302e5ba104bc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3bb6d9021f43c5" /><Relationship Type="http://schemas.openxmlformats.org/officeDocument/2006/relationships/notesMaster" Target="/ppt/notesMasters/notesMaster1.xml" Id="Rc58981617b7449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f5a0d6028a4b7b" /><Relationship Type="http://schemas.openxmlformats.org/officeDocument/2006/relationships/notesMaster" Target="/ppt/notesMasters/notesMaster1.xml" Id="R43e6de27de514d7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f2decd92be4615" /><Relationship Type="http://schemas.openxmlformats.org/officeDocument/2006/relationships/notesMaster" Target="/ppt/notesMasters/notesMaster1.xml" Id="R15b2f5b0fa964e4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abfce763554983" /><Relationship Type="http://schemas.openxmlformats.org/officeDocument/2006/relationships/notesMaster" Target="/ppt/notesMasters/notesMaster1.xml" Id="Ra52a9bc944c64bd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96b652ceb74fb3" /><Relationship Type="http://schemas.openxmlformats.org/officeDocument/2006/relationships/notesMaster" Target="/ppt/notesMasters/notesMaster1.xml" Id="R01601f46abf34b3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0cc44f6fe8643cf" /><Relationship Type="http://schemas.openxmlformats.org/officeDocument/2006/relationships/notesMaster" Target="/ppt/notesMasters/notesMaster1.xml" Id="R10ffdeca890f42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64599c4dcc4b42" /><Relationship Type="http://schemas.openxmlformats.org/officeDocument/2006/relationships/notesMaster" Target="/ppt/notesMasters/notesMaster1.xml" Id="Refa5d15c34e048a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8dcf2bb6504c6c" /><Relationship Type="http://schemas.openxmlformats.org/officeDocument/2006/relationships/notesMaster" Target="/ppt/notesMasters/notesMaster1.xml" Id="Rcd699ee63f2e413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4a4a8c44ed84be5" /><Relationship Type="http://schemas.openxmlformats.org/officeDocument/2006/relationships/notesMaster" Target="/ppt/notesMasters/notesMaster1.xml" Id="R4adc178a87434a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2780b422bc7457d" /><Relationship Type="http://schemas.openxmlformats.org/officeDocument/2006/relationships/notesMaster" Target="/ppt/notesMasters/notesMaster1.xml" Id="R72d5c45caa95474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94974bdb6cf48b8" /><Relationship Type="http://schemas.openxmlformats.org/officeDocument/2006/relationships/notesMaster" Target="/ppt/notesMasters/notesMaster1.xml" Id="R9f7d701d6cb341d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21b4d4901b3461a" /><Relationship Type="http://schemas.openxmlformats.org/officeDocument/2006/relationships/notesMaster" Target="/ppt/notesMasters/notesMaster1.xml" Id="Rf663e0444cfc407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ee47b1c3c204032" /><Relationship Type="http://schemas.openxmlformats.org/officeDocument/2006/relationships/notesMaster" Target="/ppt/notesMasters/notesMaster1.xml" Id="R8e6d4bd71539484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c9fbb2c43414594" /><Relationship Type="http://schemas.openxmlformats.org/officeDocument/2006/relationships/notesMaster" Target="/ppt/notesMasters/notesMaster1.xml" Id="Rb547c8e826dd42b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56cccb118444dc1" /><Relationship Type="http://schemas.openxmlformats.org/officeDocument/2006/relationships/notesMaster" Target="/ppt/notesMasters/notesMaster1.xml" Id="Rdbb1adc9295a479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66ea10ae63a4acf" /><Relationship Type="http://schemas.openxmlformats.org/officeDocument/2006/relationships/notesMaster" Target="/ppt/notesMasters/notesMaster1.xml" Id="Rf4f7e9f82f6340e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2188f615cbd4b64" /><Relationship Type="http://schemas.openxmlformats.org/officeDocument/2006/relationships/notesMaster" Target="/ppt/notesMasters/notesMaster1.xml" Id="Rfae0a98960ed475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71b03431960418f" /><Relationship Type="http://schemas.openxmlformats.org/officeDocument/2006/relationships/notesMaster" Target="/ppt/notesMasters/notesMaster1.xml" Id="R4ca5c949a0bd44a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95862531d094db5" /><Relationship Type="http://schemas.openxmlformats.org/officeDocument/2006/relationships/notesMaster" Target="/ppt/notesMasters/notesMaster1.xml" Id="Rdbfdd9fd3d5e41c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a83df5e4c4a4620" /><Relationship Type="http://schemas.openxmlformats.org/officeDocument/2006/relationships/notesMaster" Target="/ppt/notesMasters/notesMaster1.xml" Id="R7bbb38b27e0248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材料来源：</a:t>
            </a:r>
          </a:p>
          <a:p xmlns:a="http://schemas.openxmlformats.org/drawingml/2006/main">
            <a:r>
              <a:t>FIGS高考冲刺与多元升学_发布会版_黑底90页(讲座版本).pptx</a:t>
            </a:r>
          </a:p>
          <a:p xmlns:a="http://schemas.openxmlformats.org/drawingml/2006/main">
            <a:r>
              <a:t>FIGS高考备考 考试技巧和考试心态讲座【科学高中】 .pptx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官方规则核查日期：2026年10月12日。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d47651de2f4af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426d423949486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b4524334f34db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32e8d9f7c141f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5b0245206f4b3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9291d672dd455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98A5893-FAD2-4C18-B575-A3BE046E77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83BB989-5C43-44A6-A1A0-4DC7A3AC3B6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A713B28-D49B-4BE4-ADB4-DF0A124FD12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849E67D-AC76-4D6C-9CE5-73B63654E8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899D91F-C327-49E5-9600-7C29798E083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1871B9B-03DE-421E-9A5E-5616708721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02C0E6E-D82E-4340-913E-5E8E4A6D38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8C28862-6310-45C9-89A0-285E7E4CF3D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5A56696-81DB-4B6B-A97A-E912219E92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E8EDAAA-93C7-4496-8D9B-A5A15B3880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c98c7aa1f9842db" /><Relationship Type="http://schemas.openxmlformats.org/officeDocument/2006/relationships/slideLayout" Target="/ppt/slideLayouts/slideLayout1.xml" Id="Rb007c248b9774e7f" /><Relationship Type="http://schemas.openxmlformats.org/officeDocument/2006/relationships/slideLayout" Target="/ppt/slideLayouts/slideLayout2.xml" Id="R3f371e0de0934089" /><Relationship Type="http://schemas.openxmlformats.org/officeDocument/2006/relationships/slideLayout" Target="/ppt/slideLayouts/slideLayout3.xml" Id="R3d2bd3eedcb643fe" /><Relationship Type="http://schemas.openxmlformats.org/officeDocument/2006/relationships/slideLayout" Target="/ppt/slideLayouts/slideLayout4.xml" Id="R3591a8998ead4951" /><Relationship Type="http://schemas.openxmlformats.org/officeDocument/2006/relationships/slideLayout" Target="/ppt/slideLayouts/slideLayout5.xml" Id="Rf64c1cd45fbe4823" /><Relationship Type="http://schemas.openxmlformats.org/officeDocument/2006/relationships/slideLayout" Target="/ppt/slideLayouts/slideLayout6.xml" Id="Re8e3b98c29c4439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007c248b9774e7f"/>
    <p:sldLayoutId xmlns:r="http://schemas.openxmlformats.org/officeDocument/2006/relationships" id="2147483650" r:id="R3f371e0de0934089"/>
    <p:sldLayoutId xmlns:r="http://schemas.openxmlformats.org/officeDocument/2006/relationships" id="2147483651" r:id="R3d2bd3eedcb643fe"/>
    <p:sldLayoutId xmlns:r="http://schemas.openxmlformats.org/officeDocument/2006/relationships" id="2147483652" r:id="R3591a8998ead4951"/>
    <p:sldLayoutId xmlns:r="http://schemas.openxmlformats.org/officeDocument/2006/relationships" id="2147483653" r:id="Rf64c1cd45fbe4823"/>
    <p:sldLayoutId xmlns:r="http://schemas.openxmlformats.org/officeDocument/2006/relationships" id="2147483654" r:id="Re8e3b98c29c443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264d7da71541d6" /><Relationship Type="http://schemas.openxmlformats.org/officeDocument/2006/relationships/image" Target="/ppt/media/image.png" Id="Rab7e31270de84445" /><Relationship Type="http://schemas.openxmlformats.org/officeDocument/2006/relationships/notesSlide" Target="/ppt/notesSlides/notesSlide1.xml" Id="R38b5fbd2e96c4ef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1e60fe303147c4" /><Relationship Type="http://schemas.openxmlformats.org/officeDocument/2006/relationships/image" Target="/ppt/media/image2.png" Id="Rd3167d413161429c" /><Relationship Type="http://schemas.openxmlformats.org/officeDocument/2006/relationships/notesSlide" Target="/ppt/notesSlides/notesSlide2.xml" Id="Re3038fba655a424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9a3752bdc644da" /><Relationship Type="http://schemas.openxmlformats.org/officeDocument/2006/relationships/image" Target="/ppt/media/image3.png" Id="R17c5714b968f4d62" /><Relationship Type="http://schemas.openxmlformats.org/officeDocument/2006/relationships/notesSlide" Target="/ppt/notesSlides/notesSlide3.xml" Id="R161be983811045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331185aadf4d44" /><Relationship Type="http://schemas.openxmlformats.org/officeDocument/2006/relationships/image" Target="/ppt/media/image4.png" Id="R25aa941677554b26" /><Relationship Type="http://schemas.openxmlformats.org/officeDocument/2006/relationships/notesSlide" Target="/ppt/notesSlides/notesSlide4.xml" Id="Rf77af361af5e40a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7956c017f944ca" /><Relationship Type="http://schemas.openxmlformats.org/officeDocument/2006/relationships/image" Target="/ppt/media/image5.png" Id="R8dafbd68e3894efa" /><Relationship Type="http://schemas.openxmlformats.org/officeDocument/2006/relationships/notesSlide" Target="/ppt/notesSlides/notesSlide5.xml" Id="Rcb5154aae46949f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6b50cf466b4cc2" /><Relationship Type="http://schemas.openxmlformats.org/officeDocument/2006/relationships/image" Target="/ppt/media/image6.png" Id="Ra687a97f2305409c" /><Relationship Type="http://schemas.openxmlformats.org/officeDocument/2006/relationships/notesSlide" Target="/ppt/notesSlides/notesSlide6.xml" Id="R31038beb04f4469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8b6b5fe18bd43b9" /><Relationship Type="http://schemas.openxmlformats.org/officeDocument/2006/relationships/image" Target="/ppt/media/image7.png" Id="R6c033aa8d8944bae" /><Relationship Type="http://schemas.openxmlformats.org/officeDocument/2006/relationships/notesSlide" Target="/ppt/notesSlides/notesSlide7.xml" Id="Rd21b0848affa477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d0c2b5b38248ea" /><Relationship Type="http://schemas.openxmlformats.org/officeDocument/2006/relationships/image" Target="/ppt/media/image8.png" Id="R45f0540fffd045c6" /><Relationship Type="http://schemas.openxmlformats.org/officeDocument/2006/relationships/notesSlide" Target="/ppt/notesSlides/notesSlide8.xml" Id="R4a43db1db6af49d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f6f156784f43c4" /><Relationship Type="http://schemas.openxmlformats.org/officeDocument/2006/relationships/image" Target="/ppt/media/image9.png" Id="Rb3a38a267da649f3" /><Relationship Type="http://schemas.openxmlformats.org/officeDocument/2006/relationships/notesSlide" Target="/ppt/notesSlides/notesSlide9.xml" Id="R35aa4b6b05f94a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8dfd77647d4f26" /><Relationship Type="http://schemas.openxmlformats.org/officeDocument/2006/relationships/image" Target="/ppt/media/image10.png" Id="R03bf0f3a4f064b58" /><Relationship Type="http://schemas.openxmlformats.org/officeDocument/2006/relationships/notesSlide" Target="/ppt/notesSlides/notesSlide10.xml" Id="R932ffeece792483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01cf6643e64eb2" /><Relationship Type="http://schemas.openxmlformats.org/officeDocument/2006/relationships/image" Target="/ppt/media/image11.png" Id="R7741cc3b26784552" /><Relationship Type="http://schemas.openxmlformats.org/officeDocument/2006/relationships/notesSlide" Target="/ppt/notesSlides/notesSlide11.xml" Id="R3c25adfe806d409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ad3e3fdfd94d5d" /><Relationship Type="http://schemas.openxmlformats.org/officeDocument/2006/relationships/image" Target="/ppt/media/image12.png" Id="R975a01c52e5c4878" /><Relationship Type="http://schemas.openxmlformats.org/officeDocument/2006/relationships/notesSlide" Target="/ppt/notesSlides/notesSlide12.xml" Id="Re5c4d22eacf1419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2237b497aa4fcc" /><Relationship Type="http://schemas.openxmlformats.org/officeDocument/2006/relationships/image" Target="/ppt/media/image13.png" Id="Rcc2c7e59c82e4888" /><Relationship Type="http://schemas.openxmlformats.org/officeDocument/2006/relationships/notesSlide" Target="/ppt/notesSlides/notesSlide13.xml" Id="R2e0adce952a548d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18f9b3f6e14277" /><Relationship Type="http://schemas.openxmlformats.org/officeDocument/2006/relationships/image" Target="/ppt/media/image14.png" Id="R28aab09ce117443e" /><Relationship Type="http://schemas.openxmlformats.org/officeDocument/2006/relationships/notesSlide" Target="/ppt/notesSlides/notesSlide14.xml" Id="R3e1d0af70064485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c67ead50f74e10" /><Relationship Type="http://schemas.openxmlformats.org/officeDocument/2006/relationships/image" Target="/ppt/media/image15.png" Id="Ra8c89430c151473a" /><Relationship Type="http://schemas.openxmlformats.org/officeDocument/2006/relationships/notesSlide" Target="/ppt/notesSlides/notesSlide15.xml" Id="R63b3476a57b6408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171dee820f4f1d" /><Relationship Type="http://schemas.openxmlformats.org/officeDocument/2006/relationships/image" Target="/ppt/media/image16.png" Id="Rfcd9bc9e596a4054" /><Relationship Type="http://schemas.openxmlformats.org/officeDocument/2006/relationships/notesSlide" Target="/ppt/notesSlides/notesSlide16.xml" Id="R5b8b3c9c566d415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2105c30ffc4fb9" /><Relationship Type="http://schemas.openxmlformats.org/officeDocument/2006/relationships/image" Target="/ppt/media/image17.png" Id="R0f56ee52f9bc44e4" /><Relationship Type="http://schemas.openxmlformats.org/officeDocument/2006/relationships/notesSlide" Target="/ppt/notesSlides/notesSlide17.xml" Id="R1e048a2bda684c2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eab461e9144f04" /><Relationship Type="http://schemas.openxmlformats.org/officeDocument/2006/relationships/image" Target="/ppt/media/image18.png" Id="R5de7645ece064e3b" /><Relationship Type="http://schemas.openxmlformats.org/officeDocument/2006/relationships/notesSlide" Target="/ppt/notesSlides/notesSlide18.xml" Id="R926db726b9ec440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7fe2f775a24ec5" /><Relationship Type="http://schemas.openxmlformats.org/officeDocument/2006/relationships/image" Target="/ppt/media/image19.png" Id="Rb331e241f61447cd" /><Relationship Type="http://schemas.openxmlformats.org/officeDocument/2006/relationships/notesSlide" Target="/ppt/notesSlides/notesSlide19.xml" Id="R60c7db6fd1f2403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5e45d8250f486b" /><Relationship Type="http://schemas.openxmlformats.org/officeDocument/2006/relationships/image" Target="/ppt/media/image20.png" Id="R6dd91b0508de430b" /><Relationship Type="http://schemas.openxmlformats.org/officeDocument/2006/relationships/notesSlide" Target="/ppt/notesSlides/notesSlide20.xml" Id="Raa7f3c830d05467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6ECEC74A-C89E-43D0-AEB9-6A4F59D20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高考备考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CC4B5F-3F7D-4004-BD4A-0E8CC9289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1D5D4F-FDE5-4EBD-BE38-9A5E39F667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7e31270de84445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35D1FD9-3175-4391-8370-92D25108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D5BC020-F3E8-4FD2-9741-AC66C17C2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48E661A0-2C76-4B60-8FA8-DAFFEF098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81225"/>
            <a:ext cx="1038225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48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高考冲刺、考试技巧与心态</a:t>
            </a:r>
          </a:p>
        </p:txBody>
      </p:sp>
      <p:sp>
        <p:nvSpPr>
          <p:cNvPr id="7" name="heading">
            <a:extLst xmlns:a="http://schemas.openxmlformats.org/drawingml/2006/main">
              <a:ext uri="{FF2B5EF4-FFF2-40B4-BE49-F238E27FC236}">
                <a16:creationId xmlns:a16="http://schemas.microsoft.com/office/drawing/2014/main" id="{26BD42E2-3D23-4FEB-84E1-3ED5462A4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38625"/>
            <a:ext cx="9525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1FD72825-C5D4-425E-9600-2EFFF4E1C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9525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1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高三学生与家长</a:t>
            </a:r>
          </a:p>
        </p:txBody>
      </p:sp>
    </p:spTree>
    <p:extLst>
      <p:ext uri="{BB962C8B-B14F-4D97-AF65-F5344CB8AC3E}">
        <p14:creationId xmlns:p14="http://schemas.microsoft.com/office/powerpoint/2010/main" val="19697321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ing">
            <a:extLst xmlns:a="http://schemas.openxmlformats.org/drawingml/2006/main">
              <a:ext uri="{FF2B5EF4-FFF2-40B4-BE49-F238E27FC236}">
                <a16:creationId xmlns:a16="http://schemas.microsoft.com/office/drawing/2014/main" id="{216FCC90-6261-4A10-A508-99F36D49A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讲座内容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28ECCD-2E33-4707-A14C-58C51C533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0AEA29-BC04-4C80-8920-8D903B43CF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167d413161429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FC743A8-A277-41F0-9021-E09326414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BCF1ABD-5DDA-4BE3-A740-F64B6054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3BE80E1-7A97-4FBA-ABF9-5E3C0EA20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本讲围绕以下问题展开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48579C9-29DA-47E8-880B-8DF05013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01  模考诊断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99D9CEF8-9E5D-432F-B487-4F0B8B0E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04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02  冲刺复习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4A800015-A91D-411B-9972-698231370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  选考科目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F58F8EE8-C72F-46C6-8CCE-66761047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0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  考前资料</a:t>
            </a:r>
          </a:p>
        </p:txBody>
      </p:sp>
    </p:spTree>
    <p:extLst>
      <p:ext uri="{BB962C8B-B14F-4D97-AF65-F5344CB8AC3E}">
        <p14:creationId xmlns:p14="http://schemas.microsoft.com/office/powerpoint/2010/main" val="18372226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183936AB-81AE-4D1C-BA27-C4FD4FF57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模考诊断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FF129F-C64A-457A-9949-71B15727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AA6B42-28F7-400A-9084-1F6705ED6F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c5714b968f4d6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5C21143-3A55-4C60-90E5-6F5FAC5D5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7AE09E2-5419-431F-A52D-5E6F1DD68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093F3359-3D82-44E3-9C34-F0FEA10B9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先看失分原因，再定复习任务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3381F8B-DDA8-4990-A024-FE399427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把知识缺口、审题错误、计算失误、表达与时间不足分别记录。</a:t>
            </a:r>
          </a:p>
        </p:txBody>
      </p:sp>
    </p:spTree>
    <p:extLst>
      <p:ext uri="{BB962C8B-B14F-4D97-AF65-F5344CB8AC3E}">
        <p14:creationId xmlns:p14="http://schemas.microsoft.com/office/powerpoint/2010/main" val="4759367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F91CB0C1-53AB-4AC5-AE64-27897779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分科目标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B07C77-0D6B-4FEC-8927-249F68286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65E82E-99DB-497A-B5AF-9C8DA5CB0D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aa941677554b2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00E59486-6DA7-474B-B275-DCB755A60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4CE2C68-5302-4013-AFA7-A65A9B1EE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D28B519-BE99-48DA-BD7F-669B92110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目标要落到题型和知识点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24A39E0-FEB4-4CFE-8451-D06EF838F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结合最近几次考试找出稳定部分与薄弱部分，确定本周能完成的任务。</a:t>
            </a:r>
          </a:p>
        </p:txBody>
      </p:sp>
    </p:spTree>
    <p:extLst>
      <p:ext uri="{BB962C8B-B14F-4D97-AF65-F5344CB8AC3E}">
        <p14:creationId xmlns:p14="http://schemas.microsoft.com/office/powerpoint/2010/main" val="12327238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965AB43F-A22F-4886-8CD4-7516E3D20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一轮复习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872764-31FB-44A3-8D35-E9C753891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A34E4B-E61A-4604-BB2E-AEDEE7196A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afbd68e3894efa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1290CAB-34AF-404F-A716-411616BD9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9B51046-7179-4C14-B7C3-0B05175A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E79FBE65-8D92-4D39-BEF6-0F83A5A59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建立完整的知识框架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07E2D48-0094-4DB5-AE1B-6140DB8E0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对照课本与复习要求，补齐概念、公式、条件和典型应用。</a:t>
            </a:r>
          </a:p>
        </p:txBody>
      </p:sp>
    </p:spTree>
    <p:extLst>
      <p:ext uri="{BB962C8B-B14F-4D97-AF65-F5344CB8AC3E}">
        <p14:creationId xmlns:p14="http://schemas.microsoft.com/office/powerpoint/2010/main" val="4847517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01FB0027-7476-4E76-A066-914476D4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二轮复习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0EB58D-8D37-4A69-95B6-55864EB3C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467FB9-9F3E-480B-8910-2553351F10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87a97f2305409c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4DDEFF3-05CC-4CEC-817A-E1FFDB458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D73C150-7980-4A29-BEF1-4DBBC3585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CE7EEF24-5CA9-47A3-BC5F-E5C89208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练习知识之间的连接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E825F45C-F426-4ECA-BD71-55927C21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围绕综合题分析多个知识点如何配合，记录常见的判断与选择错误。</a:t>
            </a:r>
          </a:p>
        </p:txBody>
      </p:sp>
    </p:spTree>
    <p:extLst>
      <p:ext uri="{BB962C8B-B14F-4D97-AF65-F5344CB8AC3E}">
        <p14:creationId xmlns:p14="http://schemas.microsoft.com/office/powerpoint/2010/main" val="6076049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636725D6-76FC-46AA-8A3E-A395A3344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冲刺复习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CA133C-469B-4992-8504-CD01F8767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462487-8BA9-4B3D-B51A-A10DE6B7F7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033aa8d8944ba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BBD65DA-5FD3-4C2F-B4F2-562F1118E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8157739-BEC5-4DEA-B1F3-582EADD7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A2DF967-6771-4405-8715-F9553A262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优先修复反复失分的环节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A5EB002-56C5-4251-97C7-0FB534A3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结合自己的试卷安排易错题与基础训练，避免只凭题目难度决定价值。</a:t>
            </a:r>
          </a:p>
        </p:txBody>
      </p:sp>
    </p:spTree>
    <p:extLst>
      <p:ext uri="{BB962C8B-B14F-4D97-AF65-F5344CB8AC3E}">
        <p14:creationId xmlns:p14="http://schemas.microsoft.com/office/powerpoint/2010/main" val="17996399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5371F0C4-BE42-452D-AF0E-9D04E78E9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语文复习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373076-C5D8-4EE0-A9AE-C77648B43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FB2A73-B6DC-49A5-A3F3-77EC55DAE1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f0540fffd045c6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FF4F480-D2DF-4660-A3C7-D4E2D668B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975D9B4-A965-47E6-8C84-3858DE57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37C00D7F-91C1-453B-82C5-2D24A042A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阅读、表达与积累要落到练习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A7CF829-99DF-4D0C-9738-610F30574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用真题分析题目要求，核对答案依据，整理作文素材及使用条件。</a:t>
            </a:r>
          </a:p>
        </p:txBody>
      </p:sp>
    </p:spTree>
    <p:extLst>
      <p:ext uri="{BB962C8B-B14F-4D97-AF65-F5344CB8AC3E}">
        <p14:creationId xmlns:p14="http://schemas.microsoft.com/office/powerpoint/2010/main" val="15787737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B982B5FB-767B-467F-AE8B-81382F806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数学复习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E63429-B5F0-497F-BA66-09BCA5D63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0A415F-9FB1-4890-97CA-BBF7105D20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a38a267da649f3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C15788A-AF74-45C5-ACB0-F5440BEC1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599CDDC-4CC2-46BF-935C-7C69A3B46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09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150D710E-2085-4FE4-8701-093DFA975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先解释思路，再提高速度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36AB955-509B-47CE-AA66-6AFD5BBB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写清条件、模型与步骤，用限时练习发现卡点，复盘能得分的过程。</a:t>
            </a:r>
          </a:p>
        </p:txBody>
      </p:sp>
    </p:spTree>
    <p:extLst>
      <p:ext uri="{BB962C8B-B14F-4D97-AF65-F5344CB8AC3E}">
        <p14:creationId xmlns:p14="http://schemas.microsoft.com/office/powerpoint/2010/main" val="17720037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4C9FFB7E-109A-433A-B2B2-7FE483DFE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英语复习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85DA4F-834F-4593-8067-EAAF777CF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91F6F2-7295-4BCA-9F55-B88998F105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bf0f3a4f064b58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47C5313-E211-4AE7-B7AD-1B785E30C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9A07EF2-726F-4E7D-AC70-6956D4282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6CCC132D-82E8-47FF-9AE4-B6398D76C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把词汇放回语境使用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325837D-D9FF-438A-80A2-76C3B479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结合阅读与写作整理词语用法、句子结构和表达错误，练习后再次核查。</a:t>
            </a:r>
          </a:p>
        </p:txBody>
      </p:sp>
    </p:spTree>
    <p:extLst>
      <p:ext uri="{BB962C8B-B14F-4D97-AF65-F5344CB8AC3E}">
        <p14:creationId xmlns:p14="http://schemas.microsoft.com/office/powerpoint/2010/main" val="11199037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E63CAB29-5D93-4984-A6F6-554E0EA28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选考科目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CBD683-1CAA-409D-B78C-0839F643F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73947B-0ED0-4DA4-96FE-A384808816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41cc3b26784552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2576A6F-1F7C-4FE2-BC25-84172BD01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7EFFE81-B6E8-4BCE-9B99-FAF29691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11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B3D2114-B528-45C7-BC1B-E6A3F45F9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按学科特点整理复习资料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4651656F-7DC5-43BF-9CA2-B7A808D93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理科重概念、模型与实验，文科重材料证据和关系分析，具体任务按教师要求安排。</a:t>
            </a:r>
          </a:p>
        </p:txBody>
      </p:sp>
    </p:spTree>
    <p:extLst>
      <p:ext uri="{BB962C8B-B14F-4D97-AF65-F5344CB8AC3E}">
        <p14:creationId xmlns:p14="http://schemas.microsoft.com/office/powerpoint/2010/main" val="74978663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1984A123-8842-4D3B-969A-0818722CE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错题闭环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BF40C3-98F8-4A9A-85A3-8EEDCCEE3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460DE5-27A4-44AD-9012-2AAD37444F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5a01c52e5c4878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AF07FB6-3738-4755-B624-E4F45A0E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21B75BB8-E979-46DC-9EA9-D33F22E77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12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FE4AC49D-445B-4495-A078-CCA47A156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一道错题对应一个修复任务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E7F0D29-6674-476A-ADF5-9E92877D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解释错误原因，重做并完成相关变式，隔一段时间再次检查。</a:t>
            </a:r>
          </a:p>
        </p:txBody>
      </p:sp>
    </p:spTree>
    <p:extLst>
      <p:ext uri="{BB962C8B-B14F-4D97-AF65-F5344CB8AC3E}">
        <p14:creationId xmlns:p14="http://schemas.microsoft.com/office/powerpoint/2010/main" val="710013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A318248B-5182-4204-8781-1316A60B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AI陪练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929140-752C-47FC-B755-890D236D9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A2AFD5-8CFA-4700-9278-90DD51EC3F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2c7e59c82e4888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4DA9B85-946C-47F4-8664-D1A5FDF36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32D6805-0854-49C4-BAEC-AA221BD94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13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710B548E-B7EE-4D04-AC18-3914AAD4D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让AI追问思路并生成练习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A9A9A88-5A14-4E77-8F52-7D52F5B0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先独立作答，再对照教材和教师解析检查，避免把错误答案继续强化。</a:t>
            </a:r>
          </a:p>
        </p:txBody>
      </p:sp>
    </p:spTree>
    <p:extLst>
      <p:ext uri="{BB962C8B-B14F-4D97-AF65-F5344CB8AC3E}">
        <p14:creationId xmlns:p14="http://schemas.microsoft.com/office/powerpoint/2010/main" val="67230361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FCDDE827-09CD-431D-8F2C-4974EBCE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限时模拟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79EAA9-EF71-43EE-B976-BADF03773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FD6677-7F09-47EC-9C64-0FC9413CAC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aab09ce117443e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5E453BC2-0F56-4C5A-AB76-DCE7F0D8A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531DAB2D-F91A-476F-B4D7-9CEFF7905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14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C239C99-535F-4D3D-BF00-21E4D7668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训练完整答题流程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12B3B1C-FAA9-4275-BE87-F3577DDA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包含审题、作答、涂卡和检查，把时间分配与取舍策略一并复盘。</a:t>
            </a:r>
          </a:p>
        </p:txBody>
      </p:sp>
    </p:spTree>
    <p:extLst>
      <p:ext uri="{BB962C8B-B14F-4D97-AF65-F5344CB8AC3E}">
        <p14:creationId xmlns:p14="http://schemas.microsoft.com/office/powerpoint/2010/main" val="127897132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BCC3C4C9-AAE5-474E-B287-5DA52E2C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考前资料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D5AF03-689C-49E5-8F9E-63A8E38D9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D04388-D299-4614-869A-E11876C01D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c89430c151473a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A69796A-C93D-4867-83BF-F2952C00C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B9007E5-40F6-4CED-9992-6304F96AE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15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2F16772C-90C8-40AE-8B21-1E8323DF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准备能快速检查的复习清单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35B77C5-364D-4996-893B-70AE5A6FB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整理公式、概念、易错点与熟悉的典型题，避免临考临时堆积大量新资料。</a:t>
            </a:r>
          </a:p>
        </p:txBody>
      </p:sp>
    </p:spTree>
    <p:extLst>
      <p:ext uri="{BB962C8B-B14F-4D97-AF65-F5344CB8AC3E}">
        <p14:creationId xmlns:p14="http://schemas.microsoft.com/office/powerpoint/2010/main" val="110432570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CD606554-A0FE-4F48-8635-4A3E8A0C7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临场取舍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C04EC4-CB61-492C-BFE4-2D3C77AB9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013328-339A-4A6D-9543-E32505BD17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d9bc9e596a4054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26EFB17-2A17-4596-A20E-C74AB5D0C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D3C2C46-B05E-41F1-9979-338C6EB75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16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DE25931E-BC93-4A33-9F8C-A31A44B2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把自己的答题顺序练熟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C17DBD3B-46A7-4178-B268-E19EACB9B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遇到卡题先标记并评估剩余时间，在模拟中测试合适的处理方式。</a:t>
            </a:r>
          </a:p>
        </p:txBody>
      </p:sp>
    </p:spTree>
    <p:extLst>
      <p:ext uri="{BB962C8B-B14F-4D97-AF65-F5344CB8AC3E}">
        <p14:creationId xmlns:p14="http://schemas.microsoft.com/office/powerpoint/2010/main" val="153214302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F3663E1A-104B-4849-8531-8D131BC51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心态与求助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8153C3-72FB-40C8-8BC9-BE8CC11AA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A63604-2AEA-4AA4-949F-419A6BCC44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56ee52f9bc44e4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DBA8ABB-89AA-4295-8B1A-E96599EC3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03044AF-A48C-48CA-9D91-FC892A03C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17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CD7485DC-E23E-4FD5-BE18-B86F4793D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预先想好遇到意外如何处理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176099E-3179-44E3-8440-E5B59C014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出现试卷、设备或身体不适等问题，及时按考场规则向监考人员求助。</a:t>
            </a:r>
          </a:p>
        </p:txBody>
      </p:sp>
    </p:spTree>
    <p:extLst>
      <p:ext uri="{BB962C8B-B14F-4D97-AF65-F5344CB8AC3E}">
        <p14:creationId xmlns:p14="http://schemas.microsoft.com/office/powerpoint/2010/main" val="89337225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heading">
            <a:extLst xmlns:a="http://schemas.openxmlformats.org/drawingml/2006/main">
              <a:ext uri="{FF2B5EF4-FFF2-40B4-BE49-F238E27FC236}">
                <a16:creationId xmlns:a16="http://schemas.microsoft.com/office/drawing/2014/main" id="{65ED6AD1-D26A-47F7-9B37-2069C40DC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考后安排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B5E6F5-E2B9-4175-A3EB-B5A590FB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4AD7C1-11EF-4E43-8B0C-A6020DCFB3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e7645ece064e3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0CEEEED-4B1B-4C14-B949-6585C791B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4828AD8-D8B2-4CDC-A481-20BA21A1D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18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B580EC3D-E0A3-47E3-971B-32049F7BB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10668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6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把注意力转回下一科任务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368285FD-A24C-492C-AFF4-FCD8514A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477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5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结束一科后按既定节奏休息与准备，家庭沟通聚焦可做的下一步。</a:t>
            </a:r>
          </a:p>
        </p:txBody>
      </p:sp>
    </p:spTree>
    <p:extLst>
      <p:ext uri="{BB962C8B-B14F-4D97-AF65-F5344CB8AC3E}">
        <p14:creationId xmlns:p14="http://schemas.microsoft.com/office/powerpoint/2010/main" val="141635544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64A39DEC-4717-4384-BF25-F1FEBB8FA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讲座后的行动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6B8F3D-B624-428D-B6AF-CFC3D1C6F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03AB68-7987-41A8-B877-B75ADD7A9A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31e241f61447cd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A50E2DD-B8FD-43AA-ABB8-2AD443AC9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2733B35-DB7C-4D04-B0C6-7E2C5ADD5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19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904A2CF3-C545-4092-A22C-0D97D6F8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668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375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把今天的内容用到自己的实际问题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7540024-08DC-4618-BF62-1425CA4F3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选择一个问题，整理已有证据与仍需核实的信息。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7C5C4BC3-815C-4BDB-976E-ACB3ADEBC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4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写下本周的具体任务、完成时间与可以帮助你的人。</a:t>
            </a:r>
          </a:p>
        </p:txBody>
      </p:sp>
    </p:spTree>
    <p:extLst>
      <p:ext uri="{BB962C8B-B14F-4D97-AF65-F5344CB8AC3E}">
        <p14:creationId xmlns:p14="http://schemas.microsoft.com/office/powerpoint/2010/main" val="179280258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">
            <a:extLst xmlns:a="http://schemas.openxmlformats.org/drawingml/2006/main">
              <a:ext uri="{FF2B5EF4-FFF2-40B4-BE49-F238E27FC236}">
                <a16:creationId xmlns:a16="http://schemas.microsoft.com/office/drawing/2014/main" id="{F3B4A40A-6013-47AC-9542-EC2D5A739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"/>
            <a:ext cx="108204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0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交流与提问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1D4349-C879-4874-B201-1ECC64CF5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62075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5C0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DAFF83-7194-4DA6-B17C-5231D57855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d91b0508de430b"/>
          <a:stretch xmlns:a="http://schemas.openxmlformats.org/drawingml/2006/main"/>
        </p:blipFill>
        <p:spPr>
          <a:xfrm xmlns:a="http://schemas.openxmlformats.org/drawingml/2006/main">
            <a:off x="685800" y="5905500"/>
            <a:ext cx="685800" cy="685800"/>
          </a:xfrm>
          <a:prstGeom xmlns:a="http://schemas.openxmlformats.org/drawingml/2006/main" prst="rect">
            <a:avLst/>
          </a:prstGeom>
        </p:spPr>
      </p:pic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8DB1BBE-EAD8-42FC-8D60-1C634C384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6134100"/>
            <a:ext cx="8858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ECC38D6-4453-4335-9AA1-2CF591E17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34100"/>
            <a:ext cx="552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1650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20</a:t>
            </a:r>
          </a:p>
        </p:txBody>
      </p:sp>
      <p:sp>
        <p:nvSpPr>
          <p:cNvPr id="6" name="heading">
            <a:extLst xmlns:a="http://schemas.openxmlformats.org/drawingml/2006/main">
              <a:ext uri="{FF2B5EF4-FFF2-40B4-BE49-F238E27FC236}">
                <a16:creationId xmlns:a16="http://schemas.microsoft.com/office/drawing/2014/main" id="{D6CF3DEE-4DC7-448E-9C71-75D2D1BA1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06680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3900" b="1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您目前最需要解决的问题是什么？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A58F6AF-B709-44BF-95F3-20AE3B835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defRPr>
            </a:pPr>
            <a:r>
              <a:rPr sz="2775" b="0">
                <a:solidFill>
                  <a:srgbClr val="1C1B19"/>
                </a:solidFill>
                <a:latin typeface="Noto Serif SC"/>
                <a:ea typeface="Noto Serif SC"/>
                <a:cs typeface="Noto Serif SC"/>
              </a:rPr>
              <a:t>郭丹锐老师</a:t>
            </a:r>
          </a:p>
        </p:txBody>
      </p:sp>
      <p:sp>
        <p:nvSpPr>
          <p:cNvPr id="8" name="body">
            <a:extLst xmlns:a="http://schemas.openxmlformats.org/drawingml/2006/main">
              <a:ext uri="{FF2B5EF4-FFF2-40B4-BE49-F238E27FC236}">
                <a16:creationId xmlns:a16="http://schemas.microsoft.com/office/drawing/2014/main" id="{1D77676A-DBE7-49FF-AFAC-C8D3092E3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defRPr>
            </a:pPr>
            <a:r>
              <a:rPr sz="2175" b="0">
                <a:solidFill>
                  <a:srgbClr val="8E1C22"/>
                </a:solidFill>
                <a:latin typeface="Noto Serif SC"/>
                <a:ea typeface="Noto Serif SC"/>
                <a:cs typeface="Noto Serif SC"/>
              </a:rPr>
              <a:t>深圳市生涯规划与发展协会</a:t>
            </a:r>
          </a:p>
        </p:txBody>
      </p:sp>
    </p:spTree>
    <p:extLst>
      <p:ext uri="{BB962C8B-B14F-4D97-AF65-F5344CB8AC3E}">
        <p14:creationId xmlns:p14="http://schemas.microsoft.com/office/powerpoint/2010/main" val="20000984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2026-10-12T10:54:42.2760000Z</dcterms:created>
  <dcterms:modified xsi:type="dcterms:W3CDTF">2026-10-12T10:54:42.2760000Z</dcterms:modified>
</coreProperties>
</file>