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e2ada912683427c" /><Relationship Type="http://schemas.openxmlformats.org/officeDocument/2006/relationships/extended-properties" Target="/docProps/app.xml" Id="R97fc5966e2dd4bdc" /><Relationship Type="http://schemas.openxmlformats.org/officeDocument/2006/relationships/officeDocument" Target="/ppt/presentation.xml" Id="R4109ec39b39341a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8944c6c34b14663"/>
  </p:sldMasterIdLst>
  <p:notesMasterIdLst>
    <p:notesMasterId xmlns:r="http://schemas.openxmlformats.org/officeDocument/2006/relationships" r:id="R693e182ef6a9433e"/>
  </p:notesMasterIdLst>
  <p:sldIdLst>
    <p:sldId xmlns:r="http://schemas.openxmlformats.org/officeDocument/2006/relationships" id="256" r:id="Ra02cd3b56c604024"/>
    <p:sldId xmlns:r="http://schemas.openxmlformats.org/officeDocument/2006/relationships" id="257" r:id="R827d1dcca63e4c16"/>
    <p:sldId xmlns:r="http://schemas.openxmlformats.org/officeDocument/2006/relationships" id="258" r:id="Rdcfe4019ee7541a3"/>
    <p:sldId xmlns:r="http://schemas.openxmlformats.org/officeDocument/2006/relationships" id="259" r:id="R901505ca2a224b4a"/>
    <p:sldId xmlns:r="http://schemas.openxmlformats.org/officeDocument/2006/relationships" id="260" r:id="R939de7cdc28a45a0"/>
    <p:sldId xmlns:r="http://schemas.openxmlformats.org/officeDocument/2006/relationships" id="261" r:id="R8d05bbbba3ed4013"/>
    <p:sldId xmlns:r="http://schemas.openxmlformats.org/officeDocument/2006/relationships" id="262" r:id="R7276cc7147564dae"/>
    <p:sldId xmlns:r="http://schemas.openxmlformats.org/officeDocument/2006/relationships" id="263" r:id="R129609a5a0c04d5e"/>
    <p:sldId xmlns:r="http://schemas.openxmlformats.org/officeDocument/2006/relationships" id="264" r:id="R3d0fa9966fc846b5"/>
    <p:sldId xmlns:r="http://schemas.openxmlformats.org/officeDocument/2006/relationships" id="265" r:id="Rf82c5c2cf48d423f"/>
    <p:sldId xmlns:r="http://schemas.openxmlformats.org/officeDocument/2006/relationships" id="266" r:id="Rac9ad4aace234b47"/>
    <p:sldId xmlns:r="http://schemas.openxmlformats.org/officeDocument/2006/relationships" id="267" r:id="R603b39201138426a"/>
    <p:sldId xmlns:r="http://schemas.openxmlformats.org/officeDocument/2006/relationships" id="268" r:id="R43af4ec64da140e3"/>
    <p:sldId xmlns:r="http://schemas.openxmlformats.org/officeDocument/2006/relationships" id="269" r:id="R9d8d7bba4ab24957"/>
    <p:sldId xmlns:r="http://schemas.openxmlformats.org/officeDocument/2006/relationships" id="270" r:id="R879dc65dcb5d4ee6"/>
    <p:sldId xmlns:r="http://schemas.openxmlformats.org/officeDocument/2006/relationships" id="271" r:id="Rb2efc53a982945ef"/>
    <p:sldId xmlns:r="http://schemas.openxmlformats.org/officeDocument/2006/relationships" id="272" r:id="Rf3a36338b64e4b59"/>
    <p:sldId xmlns:r="http://schemas.openxmlformats.org/officeDocument/2006/relationships" id="273" r:id="R0a3fb6fb47c344e1"/>
    <p:sldId xmlns:r="http://schemas.openxmlformats.org/officeDocument/2006/relationships" id="274" r:id="Re1440a67cf194431"/>
    <p:sldId xmlns:r="http://schemas.openxmlformats.org/officeDocument/2006/relationships" id="275" r:id="R4919bc0da819438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b302056081c44d2" /><Relationship Type="http://schemas.openxmlformats.org/officeDocument/2006/relationships/slideMaster" Target="/ppt/slideMasters/slideMaster1.xml" Id="R38944c6c34b14663" /><Relationship Type="http://schemas.openxmlformats.org/officeDocument/2006/relationships/notesMaster" Target="/ppt/notesMasters/notesMaster1.xml" Id="R693e182ef6a9433e" /><Relationship Type="http://schemas.openxmlformats.org/officeDocument/2006/relationships/presProps" Target="/ppt/presProps.xml" Id="R5fd34d336aa7471b" /><Relationship Type="http://schemas.openxmlformats.org/officeDocument/2006/relationships/tableStyles" Target="/ppt/tableStyles.xml" Id="R6d14e61fb1b24088" /><Relationship Type="http://schemas.openxmlformats.org/officeDocument/2006/relationships/slide" Target="/ppt/slides/slide1.xml" Id="Ra02cd3b56c604024" /><Relationship Type="http://schemas.openxmlformats.org/officeDocument/2006/relationships/slide" Target="/ppt/slides/slide2.xml" Id="R827d1dcca63e4c16" /><Relationship Type="http://schemas.openxmlformats.org/officeDocument/2006/relationships/slide" Target="/ppt/slides/slide3.xml" Id="Rdcfe4019ee7541a3" /><Relationship Type="http://schemas.openxmlformats.org/officeDocument/2006/relationships/slide" Target="/ppt/slides/slide4.xml" Id="R901505ca2a224b4a" /><Relationship Type="http://schemas.openxmlformats.org/officeDocument/2006/relationships/slide" Target="/ppt/slides/slide5.xml" Id="R939de7cdc28a45a0" /><Relationship Type="http://schemas.openxmlformats.org/officeDocument/2006/relationships/slide" Target="/ppt/slides/slide6.xml" Id="R8d05bbbba3ed4013" /><Relationship Type="http://schemas.openxmlformats.org/officeDocument/2006/relationships/slide" Target="/ppt/slides/slide7.xml" Id="R7276cc7147564dae" /><Relationship Type="http://schemas.openxmlformats.org/officeDocument/2006/relationships/slide" Target="/ppt/slides/slide8.xml" Id="R129609a5a0c04d5e" /><Relationship Type="http://schemas.openxmlformats.org/officeDocument/2006/relationships/slide" Target="/ppt/slides/slide9.xml" Id="R3d0fa9966fc846b5" /><Relationship Type="http://schemas.openxmlformats.org/officeDocument/2006/relationships/slide" Target="/ppt/slides/slide10.xml" Id="Rf82c5c2cf48d423f" /><Relationship Type="http://schemas.openxmlformats.org/officeDocument/2006/relationships/slide" Target="/ppt/slides/slide11.xml" Id="Rac9ad4aace234b47" /><Relationship Type="http://schemas.openxmlformats.org/officeDocument/2006/relationships/slide" Target="/ppt/slides/slide12.xml" Id="R603b39201138426a" /><Relationship Type="http://schemas.openxmlformats.org/officeDocument/2006/relationships/slide" Target="/ppt/slides/slide13.xml" Id="R43af4ec64da140e3" /><Relationship Type="http://schemas.openxmlformats.org/officeDocument/2006/relationships/slide" Target="/ppt/slides/slide14.xml" Id="R9d8d7bba4ab24957" /><Relationship Type="http://schemas.openxmlformats.org/officeDocument/2006/relationships/slide" Target="/ppt/slides/slide15.xml" Id="R879dc65dcb5d4ee6" /><Relationship Type="http://schemas.openxmlformats.org/officeDocument/2006/relationships/slide" Target="/ppt/slides/slide16.xml" Id="Rb2efc53a982945ef" /><Relationship Type="http://schemas.openxmlformats.org/officeDocument/2006/relationships/slide" Target="/ppt/slides/slide17.xml" Id="Rf3a36338b64e4b59" /><Relationship Type="http://schemas.openxmlformats.org/officeDocument/2006/relationships/slide" Target="/ppt/slides/slide18.xml" Id="R0a3fb6fb47c344e1" /><Relationship Type="http://schemas.openxmlformats.org/officeDocument/2006/relationships/slide" Target="/ppt/slides/slide19.xml" Id="Re1440a67cf194431" /><Relationship Type="http://schemas.openxmlformats.org/officeDocument/2006/relationships/slide" Target="/ppt/slides/slide20.xml" Id="R4919bc0da819438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1381b1d349f49b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898440d43df4050" /><Relationship Type="http://schemas.openxmlformats.org/officeDocument/2006/relationships/notesMaster" Target="/ppt/notesMasters/notesMaster1.xml" Id="R8267d8c9cf29497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05337453f97452a" /><Relationship Type="http://schemas.openxmlformats.org/officeDocument/2006/relationships/notesMaster" Target="/ppt/notesMasters/notesMaster1.xml" Id="R76a7ba53cf584fc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12a8712a9ae4f87" /><Relationship Type="http://schemas.openxmlformats.org/officeDocument/2006/relationships/notesMaster" Target="/ppt/notesMasters/notesMaster1.xml" Id="Rd162bdc956874a8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58c44c937884928" /><Relationship Type="http://schemas.openxmlformats.org/officeDocument/2006/relationships/notesMaster" Target="/ppt/notesMasters/notesMaster1.xml" Id="R8db9d88f1402434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7c03b6cc27d40ba" /><Relationship Type="http://schemas.openxmlformats.org/officeDocument/2006/relationships/notesMaster" Target="/ppt/notesMasters/notesMaster1.xml" Id="R590cab43293b490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5ccab54004b416f" /><Relationship Type="http://schemas.openxmlformats.org/officeDocument/2006/relationships/notesMaster" Target="/ppt/notesMasters/notesMaster1.xml" Id="Rbda3e24691614df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238058dd6e94845" /><Relationship Type="http://schemas.openxmlformats.org/officeDocument/2006/relationships/notesMaster" Target="/ppt/notesMasters/notesMaster1.xml" Id="R084f20cf06b148d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bc69e954a964703" /><Relationship Type="http://schemas.openxmlformats.org/officeDocument/2006/relationships/notesMaster" Target="/ppt/notesMasters/notesMaster1.xml" Id="Ra9b33ac7bad7496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d3b6e7680c04a13" /><Relationship Type="http://schemas.openxmlformats.org/officeDocument/2006/relationships/notesMaster" Target="/ppt/notesMasters/notesMaster1.xml" Id="Rdc7eb69e836d4ec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2a925400de84857" /><Relationship Type="http://schemas.openxmlformats.org/officeDocument/2006/relationships/notesMaster" Target="/ppt/notesMasters/notesMaster1.xml" Id="R4839c9ce7052402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005db8a02e74398" /><Relationship Type="http://schemas.openxmlformats.org/officeDocument/2006/relationships/notesMaster" Target="/ppt/notesMasters/notesMaster1.xml" Id="Rf4d792d03d6c42c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a8ba8a010a04140" /><Relationship Type="http://schemas.openxmlformats.org/officeDocument/2006/relationships/notesMaster" Target="/ppt/notesMasters/notesMaster1.xml" Id="R1e4741f17932411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2c41f1c84204c33" /><Relationship Type="http://schemas.openxmlformats.org/officeDocument/2006/relationships/notesMaster" Target="/ppt/notesMasters/notesMaster1.xml" Id="Rdfcce8862ab94e8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cd1802df53b44af" /><Relationship Type="http://schemas.openxmlformats.org/officeDocument/2006/relationships/notesMaster" Target="/ppt/notesMasters/notesMaster1.xml" Id="R27f26cfbb129426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31a8c406df6d4e6b" /><Relationship Type="http://schemas.openxmlformats.org/officeDocument/2006/relationships/notesMaster" Target="/ppt/notesMasters/notesMaster1.xml" Id="R54c5922007c3428e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bca87182756e4a40" /><Relationship Type="http://schemas.openxmlformats.org/officeDocument/2006/relationships/notesMaster" Target="/ppt/notesMasters/notesMaster1.xml" Id="Ra1b89d444033443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71210c62b6214421" /><Relationship Type="http://schemas.openxmlformats.org/officeDocument/2006/relationships/notesMaster" Target="/ppt/notesMasters/notesMaster1.xml" Id="R71924eb3884c4928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6952342ef6d41d9" /><Relationship Type="http://schemas.openxmlformats.org/officeDocument/2006/relationships/notesMaster" Target="/ppt/notesMasters/notesMaster1.xml" Id="R328b6b17c5744129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ba1ae51f2cd849ba" /><Relationship Type="http://schemas.openxmlformats.org/officeDocument/2006/relationships/notesMaster" Target="/ppt/notesMasters/notesMaster1.xml" Id="R258477dbc1574402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f0f0345c69a64b94" /><Relationship Type="http://schemas.openxmlformats.org/officeDocument/2006/relationships/notesMaster" Target="/ppt/notesMasters/notesMaster1.xml" Id="R8acf0b312a394ca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DSE志愿填报讲座_白底红黑版_18px.pptx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>https://www.jupas.edu.hk/tc/application-procedures/post-hkdse-exam-results-announcement/iteration-process/</a:t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DSE志愿填报讲座_白底红黑版_18px.pptx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>https://www.jupas.edu.hk/tc/application-procedures/post-hkdse-exam-results-announcement/iteration-process/</a:t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DSE志愿填报讲座_白底红黑版_18px.pptx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>https://www.jupas.edu.hk/tc/application-procedures/post-hkdse-exam-results-announcement/iteration-process/</a:t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DSE志愿填报讲座_白底红黑版_18px.pptx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>https://www.jupas.edu.hk/tc/application-procedures/post-hkdse-exam-results-announcement/iteration-process/</a:t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DSE志愿填报讲座_白底红黑版_18px.pptx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>https://www.jupas.edu.hk/tc/application-procedures/post-hkdse-exam-results-announcement/iteration-process/</a:t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DSE志愿填报讲座_白底红黑版_18px.pptx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>https://www.jupas.edu.hk/tc/application-procedures/post-hkdse-exam-results-announcement/iteration-process/</a:t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DSE志愿填报讲座_白底红黑版_18px.pptx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>https://www.jupas.edu.hk/tc/application-procedures/post-hkdse-exam-results-announcement/iteration-process/</a:t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DSE志愿填报讲座_白底红黑版_18px.pptx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>https://www.jupas.edu.hk/tc/application-procedures/post-hkdse-exam-results-announcement/iteration-process/</a:t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DSE志愿填报讲座_白底红黑版_18px.pptx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>https://www.jupas.edu.hk/tc/application-procedures/post-hkdse-exam-results-announcement/iteration-process/</a:t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DSE志愿填报讲座_白底红黑版_18px.pptx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>https://www.jupas.edu.hk/tc/application-procedures/post-hkdse-exam-results-announcement/iteration-process/</a:t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DSE志愿填报讲座_白底红黑版_18px.pptx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>https://www.jupas.edu.hk/tc/application-procedures/post-hkdse-exam-results-announcement/iteration-process/</a:t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DSE志愿填报讲座_白底红黑版_18px.pptx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>https://www.jupas.edu.hk/tc/application-procedures/post-hkdse-exam-results-announcement/iteration-process/</a:t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DSE志愿填报讲座_白底红黑版_18px.pptx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>https://www.jupas.edu.hk/tc/application-procedures/post-hkdse-exam-results-announcement/iteration-process/</a:t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DSE志愿填报讲座_白底红黑版_18px.pptx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>https://www.jupas.edu.hk/tc/application-procedures/post-hkdse-exam-results-announcement/iteration-process/</a:t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DSE志愿填报讲座_白底红黑版_18px.pptx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>https://www.jupas.edu.hk/tc/application-procedures/post-hkdse-exam-results-announcement/iteration-process/</a:t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DSE志愿填报讲座_白底红黑版_18px.pptx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>https://www.jupas.edu.hk/tc/application-procedures/post-hkdse-exam-results-announcement/iteration-process/</a:t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DSE志愿填报讲座_白底红黑版_18px.pptx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>https://www.jupas.edu.hk/tc/application-procedures/post-hkdse-exam-results-announcement/iteration-process/</a:t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DSE志愿填报讲座_白底红黑版_18px.pptx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>https://www.jupas.edu.hk/tc/application-procedures/post-hkdse-exam-results-announcement/iteration-process/</a:t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DSE志愿填报讲座_白底红黑版_18px.pptx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>https://www.jupas.edu.hk/tc/application-procedures/post-hkdse-exam-results-announcement/iteration-process/</a:t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DSE志愿填报讲座_白底红黑版_18px.pptx</a:t>
            </a:r>
          </a:p>
          <a:p xmlns:a="http://schemas.openxmlformats.org/drawingml/2006/main">
            <a:r>
              <a:t>FIGS学习动力提升与多元升学讲座（H26届南科附专场)学生演讲版本终版本 20231206(1).pptx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FIGS高中生涯规划与高一讲座[龙城高级20260203学生.pptx</a:t>
            </a:r>
          </a:p>
          <a:p xmlns:a="http://schemas.openxmlformats.org/drawingml/2006/main">
            <a:r>
              <a:t>https://www.jupas.edu.hk/tc/application-procedures/post-hkdse-exam-results-announcement/iteration-process/</a:t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6dd2b0d6bf44ea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de6d0d762a94b78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b49d880069f401c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8e0aef40c3d4638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4b9f40b3dac4248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5de413e3bbf4ef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5163CCE-2E62-4355-B139-86811818ED8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B4A68E3F-D215-43D5-8E17-2AF77B9D91CF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C8B11E3A-B969-4DAA-B959-45FA5FAD9CF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08EB347-AA12-4E4C-874C-CDB9EC07AD4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6F4172D3-E4B9-4561-8DB5-FC50EA04409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95EA7BFD-8809-41DB-8A2D-9EC6E6ADDC0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F777231-1DE1-44DE-B69F-B553B4D4923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31C9C71A-C5AD-44AC-BBC2-2E0C7DBB04D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C933E49-ECF3-4CC0-A14B-8BDCF20A511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49339B7-1114-44C7-A461-3F5E8F4E5A4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55df65972494763" /><Relationship Type="http://schemas.openxmlformats.org/officeDocument/2006/relationships/slideLayout" Target="/ppt/slideLayouts/slideLayout1.xml" Id="R3161d7295862486e" /><Relationship Type="http://schemas.openxmlformats.org/officeDocument/2006/relationships/slideLayout" Target="/ppt/slideLayouts/slideLayout2.xml" Id="R69d4105045b049cd" /><Relationship Type="http://schemas.openxmlformats.org/officeDocument/2006/relationships/slideLayout" Target="/ppt/slideLayouts/slideLayout3.xml" Id="R157e7b443b494ef6" /><Relationship Type="http://schemas.openxmlformats.org/officeDocument/2006/relationships/slideLayout" Target="/ppt/slideLayouts/slideLayout4.xml" Id="R74ce69cbfa7140af" /><Relationship Type="http://schemas.openxmlformats.org/officeDocument/2006/relationships/slideLayout" Target="/ppt/slideLayouts/slideLayout5.xml" Id="R3674dfeaf8094aa1" /><Relationship Type="http://schemas.openxmlformats.org/officeDocument/2006/relationships/slideLayout" Target="/ppt/slideLayouts/slideLayout6.xml" Id="Rf6659433c4274c7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161d7295862486e"/>
    <p:sldLayoutId xmlns:r="http://schemas.openxmlformats.org/officeDocument/2006/relationships" id="2147483650" r:id="R69d4105045b049cd"/>
    <p:sldLayoutId xmlns:r="http://schemas.openxmlformats.org/officeDocument/2006/relationships" id="2147483651" r:id="R157e7b443b494ef6"/>
    <p:sldLayoutId xmlns:r="http://schemas.openxmlformats.org/officeDocument/2006/relationships" id="2147483652" r:id="R74ce69cbfa7140af"/>
    <p:sldLayoutId xmlns:r="http://schemas.openxmlformats.org/officeDocument/2006/relationships" id="2147483653" r:id="R3674dfeaf8094aa1"/>
    <p:sldLayoutId xmlns:r="http://schemas.openxmlformats.org/officeDocument/2006/relationships" id="2147483654" r:id="Rf6659433c4274c7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bab5f8b8c2d4886" /><Relationship Type="http://schemas.openxmlformats.org/officeDocument/2006/relationships/image" Target="/ppt/media/image.png" Id="Rca24e31edfec411a" /><Relationship Type="http://schemas.openxmlformats.org/officeDocument/2006/relationships/notesSlide" Target="/ppt/notesSlides/notesSlide1.xml" Id="Reba813af5b4a424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e4d44e79c774806" /><Relationship Type="http://schemas.openxmlformats.org/officeDocument/2006/relationships/image" Target="/ppt/media/image2.png" Id="R4d406731d8354e4d" /><Relationship Type="http://schemas.openxmlformats.org/officeDocument/2006/relationships/notesSlide" Target="/ppt/notesSlides/notesSlide2.xml" Id="Rbb65cf5f4ecd43f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847a54e11894907" /><Relationship Type="http://schemas.openxmlformats.org/officeDocument/2006/relationships/image" Target="/ppt/media/image3.png" Id="R0160d9b6ea0e402b" /><Relationship Type="http://schemas.openxmlformats.org/officeDocument/2006/relationships/notesSlide" Target="/ppt/notesSlides/notesSlide3.xml" Id="Re1da8a59d74c466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6d70fa520c24de4" /><Relationship Type="http://schemas.openxmlformats.org/officeDocument/2006/relationships/image" Target="/ppt/media/image4.png" Id="Ra58c222953bf45d2" /><Relationship Type="http://schemas.openxmlformats.org/officeDocument/2006/relationships/notesSlide" Target="/ppt/notesSlides/notesSlide4.xml" Id="R43bee0a4018e412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2d3b60773ed412a" /><Relationship Type="http://schemas.openxmlformats.org/officeDocument/2006/relationships/image" Target="/ppt/media/image5.png" Id="R187a0e79e84b4594" /><Relationship Type="http://schemas.openxmlformats.org/officeDocument/2006/relationships/notesSlide" Target="/ppt/notesSlides/notesSlide5.xml" Id="R2a91ed3c035a4c1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4af62a721964038" /><Relationship Type="http://schemas.openxmlformats.org/officeDocument/2006/relationships/image" Target="/ppt/media/image6.png" Id="R918f9fd529f54c09" /><Relationship Type="http://schemas.openxmlformats.org/officeDocument/2006/relationships/notesSlide" Target="/ppt/notesSlides/notesSlide6.xml" Id="R92dd90c9cd2b4bc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7bc176481fd4f81" /><Relationship Type="http://schemas.openxmlformats.org/officeDocument/2006/relationships/image" Target="/ppt/media/image7.png" Id="Rbf5d981320f34c3d" /><Relationship Type="http://schemas.openxmlformats.org/officeDocument/2006/relationships/notesSlide" Target="/ppt/notesSlides/notesSlide7.xml" Id="Rcc59c38ab73b4b3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e6d3c6482cf4413" /><Relationship Type="http://schemas.openxmlformats.org/officeDocument/2006/relationships/image" Target="/ppt/media/image8.png" Id="Rcf1cc75a7c334845" /><Relationship Type="http://schemas.openxmlformats.org/officeDocument/2006/relationships/notesSlide" Target="/ppt/notesSlides/notesSlide8.xml" Id="R62b9633be8f643c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20a0461676547a0" /><Relationship Type="http://schemas.openxmlformats.org/officeDocument/2006/relationships/image" Target="/ppt/media/image9.png" Id="R0581f1c691f141bd" /><Relationship Type="http://schemas.openxmlformats.org/officeDocument/2006/relationships/notesSlide" Target="/ppt/notesSlides/notesSlide9.xml" Id="Rf32540f6527040f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3d429319d544a80" /><Relationship Type="http://schemas.openxmlformats.org/officeDocument/2006/relationships/image" Target="/ppt/media/image10.png" Id="Re01b6387fd164983" /><Relationship Type="http://schemas.openxmlformats.org/officeDocument/2006/relationships/notesSlide" Target="/ppt/notesSlides/notesSlide10.xml" Id="R54b2c7ae378e4f9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685add3e2374409" /><Relationship Type="http://schemas.openxmlformats.org/officeDocument/2006/relationships/image" Target="/ppt/media/image11.png" Id="Rf48b5a44451f4107" /><Relationship Type="http://schemas.openxmlformats.org/officeDocument/2006/relationships/notesSlide" Target="/ppt/notesSlides/notesSlide11.xml" Id="R4e4160d6eaa84ed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ecc3d6e274b4bbf" /><Relationship Type="http://schemas.openxmlformats.org/officeDocument/2006/relationships/image" Target="/ppt/media/image12.png" Id="R07a4f5f1cedd47e0" /><Relationship Type="http://schemas.openxmlformats.org/officeDocument/2006/relationships/notesSlide" Target="/ppt/notesSlides/notesSlide12.xml" Id="R4954743eee0f45e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77cf26b5ed842be" /><Relationship Type="http://schemas.openxmlformats.org/officeDocument/2006/relationships/image" Target="/ppt/media/image13.png" Id="Rcd03b4c51c304ec6" /><Relationship Type="http://schemas.openxmlformats.org/officeDocument/2006/relationships/notesSlide" Target="/ppt/notesSlides/notesSlide13.xml" Id="R98d7f6173a354ba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c6be9cfda504047" /><Relationship Type="http://schemas.openxmlformats.org/officeDocument/2006/relationships/image" Target="/ppt/media/image14.png" Id="R84d3d490dfd14218" /><Relationship Type="http://schemas.openxmlformats.org/officeDocument/2006/relationships/notesSlide" Target="/ppt/notesSlides/notesSlide14.xml" Id="R2ee4ceb2768f4ad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1fef81432d6495b" /><Relationship Type="http://schemas.openxmlformats.org/officeDocument/2006/relationships/image" Target="/ppt/media/image15.png" Id="R18942a19cfb445cb" /><Relationship Type="http://schemas.openxmlformats.org/officeDocument/2006/relationships/notesSlide" Target="/ppt/notesSlides/notesSlide15.xml" Id="R495cd5dd595a4f4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ca7560d24794c9f" /><Relationship Type="http://schemas.openxmlformats.org/officeDocument/2006/relationships/image" Target="/ppt/media/image16.png" Id="R356a861450dd42db" /><Relationship Type="http://schemas.openxmlformats.org/officeDocument/2006/relationships/notesSlide" Target="/ppt/notesSlides/notesSlide16.xml" Id="Rf4e8d4d356334fe0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63814e2f41f4954" /><Relationship Type="http://schemas.openxmlformats.org/officeDocument/2006/relationships/image" Target="/ppt/media/image17.png" Id="R2047eb2205604aed" /><Relationship Type="http://schemas.openxmlformats.org/officeDocument/2006/relationships/notesSlide" Target="/ppt/notesSlides/notesSlide17.xml" Id="Re72234ed980d459e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f57bcac7f02457e" /><Relationship Type="http://schemas.openxmlformats.org/officeDocument/2006/relationships/image" Target="/ppt/media/image18.png" Id="R9388060d92954325" /><Relationship Type="http://schemas.openxmlformats.org/officeDocument/2006/relationships/notesSlide" Target="/ppt/notesSlides/notesSlide18.xml" Id="R028deee6004348c8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aef16c3dce74f4d" /><Relationship Type="http://schemas.openxmlformats.org/officeDocument/2006/relationships/image" Target="/ppt/media/image19.png" Id="Rf5707f2208f649c2" /><Relationship Type="http://schemas.openxmlformats.org/officeDocument/2006/relationships/notesSlide" Target="/ppt/notesSlides/notesSlide19.xml" Id="R96bad0503aed4f76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71fab35c2034c40" /><Relationship Type="http://schemas.openxmlformats.org/officeDocument/2006/relationships/image" Target="/ppt/media/image20.png" Id="R57dcd330aaec4dac" /><Relationship Type="http://schemas.openxmlformats.org/officeDocument/2006/relationships/notesSlide" Target="/ppt/notesSlides/notesSlide20.xml" Id="R8341f76fdcd64a0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ing">
            <a:extLst xmlns:a="http://schemas.openxmlformats.org/drawingml/2006/main">
              <a:ext uri="{FF2B5EF4-FFF2-40B4-BE49-F238E27FC236}">
                <a16:creationId xmlns:a16="http://schemas.microsoft.com/office/drawing/2014/main" id="{186D86F0-BD60-4AB2-AD5B-A9E928249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港澳升学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2184A6-4062-48C0-B85B-B68E1F85D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58B426-6FA7-46FB-B0E3-2A132456C14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24e31edfec411a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FC89607D-B3BA-4676-8D73-FBE2FFD72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8FCB4993-3ECC-46AE-9655-675918CA3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01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67DB5478-174F-45A8-8517-110AD09C2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81225"/>
            <a:ext cx="10382250" cy="1514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8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48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48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港澳院校选择与DSE升学准备</a:t>
            </a:r>
          </a:p>
        </p:txBody>
      </p:sp>
      <p:sp>
        <p:nvSpPr>
          <p:cNvPr id="7" name="heading">
            <a:extLst xmlns:a="http://schemas.openxmlformats.org/drawingml/2006/main">
              <a:ext uri="{FF2B5EF4-FFF2-40B4-BE49-F238E27FC236}">
                <a16:creationId xmlns:a16="http://schemas.microsoft.com/office/drawing/2014/main" id="{030E38B5-E76D-4519-835C-38613E067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38625"/>
            <a:ext cx="9525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75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775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775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郭丹锐老师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E069ACE1-91DA-41A6-A63D-DF4F5DDCF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95875"/>
            <a:ext cx="95250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1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考虑港澳院校的学生与家长</a:t>
            </a:r>
          </a:p>
        </p:txBody>
      </p:sp>
    </p:spTree>
    <p:extLst>
      <p:ext uri="{BB962C8B-B14F-4D97-AF65-F5344CB8AC3E}">
        <p14:creationId xmlns:p14="http://schemas.microsoft.com/office/powerpoint/2010/main" val="92517544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heading">
            <a:extLst xmlns:a="http://schemas.openxmlformats.org/drawingml/2006/main">
              <a:ext uri="{FF2B5EF4-FFF2-40B4-BE49-F238E27FC236}">
                <a16:creationId xmlns:a16="http://schemas.microsoft.com/office/drawing/2014/main" id="{F52A3D55-AAA2-4339-AC1D-9C2E97FF2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讲座内容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0C10D5-CA76-4570-80EC-97E17D9CE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0E857A-1C3A-4FD9-806F-F146F8B44C1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406731d8354e4d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D1B443E8-C9D5-4E1D-96BD-102932480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B7D8D464-0908-47C6-B968-7BB1677FD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02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5619AF38-94A1-4FE7-A9C1-B5919754C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62125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7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本讲围绕以下问题展开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E221960D-DE44-4B13-BC0B-7B10403DB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1462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01  身份与课程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5B9F3E93-44E8-429B-962C-272571DAC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02  英语准备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00DA44B6-B034-4C9B-975A-DF22CC72B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8622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03  历史录取数据</a:t>
            </a:r>
          </a:p>
        </p:txBody>
      </p:sp>
      <p:sp>
        <p:nvSpPr>
          <p:cNvPr id="10" name="body">
            <a:extLst xmlns:a="http://schemas.openxmlformats.org/drawingml/2006/main">
              <a:ext uri="{FF2B5EF4-FFF2-40B4-BE49-F238E27FC236}">
                <a16:creationId xmlns:a16="http://schemas.microsoft.com/office/drawing/2014/main" id="{CAAC17E2-6426-448A-AB07-6372BD0BB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7202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04  澳门申请</a:t>
            </a:r>
          </a:p>
        </p:txBody>
      </p:sp>
    </p:spTree>
    <p:extLst>
      <p:ext uri="{BB962C8B-B14F-4D97-AF65-F5344CB8AC3E}">
        <p14:creationId xmlns:p14="http://schemas.microsoft.com/office/powerpoint/2010/main" val="73812452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41FAE167-4796-429A-91E4-788AE4E29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身份与课程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A3B8A7-28DA-42C3-BDD3-E34E8FD7C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EF56AA-7E47-49AA-8337-B725A62C4A7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60d9b6ea0e402b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06BBF11E-AAEB-49F9-BEF8-A8F6EC9DE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BC9DB0F0-6FE1-4EF8-B8B6-1EC13A0DF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03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5ED9932A-74E4-484A-9676-E43576FA2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rPr>
              <a:t>先确认适用的申请身份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6A4164AC-A6F8-4445-B398-657E1302F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高考、DSE与港澳台联考资格各异，须按身份和目标院校核查。</a:t>
            </a:r>
          </a:p>
        </p:txBody>
      </p:sp>
    </p:spTree>
    <p:extLst>
      <p:ext uri="{BB962C8B-B14F-4D97-AF65-F5344CB8AC3E}">
        <p14:creationId xmlns:p14="http://schemas.microsoft.com/office/powerpoint/2010/main" val="209215711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84C6C04B-CA48-41A5-A259-2E52ADDD5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港澳院校选择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6193A7-CF78-4479-926B-82B5A4E04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63A2FA-5D7E-465D-8F1F-B585B59BCF5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8c222953bf45d2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1EE54D45-69FC-48B6-A1FB-09EC39580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FF70F660-2EBD-4E98-874F-C542A6434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04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00D42213-9534-49CC-85D1-AFE8133CB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从课程内容理解专业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90E09AA0-286B-46F3-B211-04C3C88D4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比较必修课、实习安排、教学语言及后续升学方向，少用排名代替判断。</a:t>
            </a:r>
          </a:p>
        </p:txBody>
      </p:sp>
    </p:spTree>
    <p:extLst>
      <p:ext uri="{BB962C8B-B14F-4D97-AF65-F5344CB8AC3E}">
        <p14:creationId xmlns:p14="http://schemas.microsoft.com/office/powerpoint/2010/main" val="98403938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81DC4337-F0BA-4F17-848F-6084D71ED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内地高考申请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B91731-68CA-4F14-A769-0B56528D9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2BA66F-0546-493F-969B-750754F9EA1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7a0e79e84b4594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E37E564F-B7F7-40DE-827C-32A9BBC3C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A481C8C6-3AD4-44C1-8DCD-68F76975B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05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188AE118-D7B8-4A75-B400-3685DFA52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每所学校建立一份申请清单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1AD995F4-3E86-467E-8A12-B43C066C6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核对当年入口、成绩要求、面试方式和录取确认安排。</a:t>
            </a:r>
          </a:p>
        </p:txBody>
      </p:sp>
    </p:spTree>
    <p:extLst>
      <p:ext uri="{BB962C8B-B14F-4D97-AF65-F5344CB8AC3E}">
        <p14:creationId xmlns:p14="http://schemas.microsoft.com/office/powerpoint/2010/main" val="12183155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6E7778D5-6672-46D0-AE2B-51B203366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DSE课程结构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1F78C4-FAF9-430E-909E-68DE6BE3A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08F90C-2C25-4D3B-81D8-49069CB1B5B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8f9fd529f54c09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28313A60-1E21-4DF1-A45C-935BCF077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E917554C-998C-4FDF-A8FB-56B1AD0C2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06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27115886-2301-443E-89D7-512BE2DA8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科目选择应对应目标课程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D46BAF93-64A8-4FA9-B1DA-8B2CDF48E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先查看课程的最低科目要求，再安排选修与延伸数学准备。</a:t>
            </a:r>
          </a:p>
        </p:txBody>
      </p:sp>
    </p:spTree>
    <p:extLst>
      <p:ext uri="{BB962C8B-B14F-4D97-AF65-F5344CB8AC3E}">
        <p14:creationId xmlns:p14="http://schemas.microsoft.com/office/powerpoint/2010/main" val="157537119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E45A4144-5318-4BB2-B5DD-1EA097297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英语准备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F81BAC-F4F9-405D-B9BA-3C0238A12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736E21-815A-46C2-8AD5-3B015833D1C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5d981320f34c3d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2CE1DA8F-FFA7-46DB-A6AB-6C295345B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7898E36C-0978-4D18-9282-6809905D2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07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B5104E86-C27E-4CB7-B811-9A9AF84F9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rPr>
              <a:t>把语言能力放进长期计划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1543C827-644C-4BF7-9232-699F1154E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围绕阅读、写作、听力和口语练习，不把某个英语等级视为所有大学通用门槛。</a:t>
            </a:r>
          </a:p>
        </p:txBody>
      </p:sp>
    </p:spTree>
    <p:extLst>
      <p:ext uri="{BB962C8B-B14F-4D97-AF65-F5344CB8AC3E}">
        <p14:creationId xmlns:p14="http://schemas.microsoft.com/office/powerpoint/2010/main" val="138226510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ACD8F7B3-C9F3-44C2-9B13-0A61C0BE9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计分方法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F9C0BB-33E2-4099-8812-8E8477209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299B9E-6869-46C1-A407-BAA60A661C4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1cc75a7c334845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889C717A-1104-42AA-B6FE-1C7626620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7D7F133D-1EB7-4045-A327-327F27F56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08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54B4944C-98EE-4F13-BB7A-3E381C5E2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每个课程按自己的公式计算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808FA5D5-9FF6-4904-B7B7-02C767C72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Best 5、指定科目与加权要求可能不同，同一成绩需按目标课程重新核算。</a:t>
            </a:r>
          </a:p>
        </p:txBody>
      </p:sp>
    </p:spTree>
    <p:extLst>
      <p:ext uri="{BB962C8B-B14F-4D97-AF65-F5344CB8AC3E}">
        <p14:creationId xmlns:p14="http://schemas.microsoft.com/office/powerpoint/2010/main" val="157717238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73EDCF33-8CFB-49C2-8DE2-9B9DB5A88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JUPAS志愿分组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0B9B1A-EBFF-4247-9D80-9C9C0A89E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4E983A-17C2-43C3-B469-31DFCF60C2B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81f1c691f141bd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299DC726-ACE1-4C13-B0BE-F7FA4BD10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FAEBDDCC-6C52-4D1A-AE42-A87295691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09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DC53E62C-8AEC-47EB-A20E-8D7554F7D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A为1—3，B为4—6，C为7—10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AE1088EA-D1F7-4312-9114-C4CB75032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D为11—15，E为16—20。以上分组依据JUPAS官方说明。</a:t>
            </a:r>
          </a:p>
        </p:txBody>
      </p:sp>
    </p:spTree>
    <p:extLst>
      <p:ext uri="{BB962C8B-B14F-4D97-AF65-F5344CB8AC3E}">
        <p14:creationId xmlns:p14="http://schemas.microsoft.com/office/powerpoint/2010/main" val="116327617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B79846CA-9AAA-4D44-87AF-D665E6055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JUPAS排序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1B1085-BC99-43BC-A8C5-EE47AC120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EEC85F-4F21-4E05-851B-0C0DC69BA95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1b6387fd164983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30181D8D-5992-4120-80E6-92942D01E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EBDA7DDA-F4C7-4A3A-A835-BF5C17142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10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42866660-EF35-430C-853A-D9845398A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院校看到组别，系统使用实际次序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BC06FB4F-A0B4-4D94-8FAB-EAC1D74FB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在组别与课程意愿之间认真排序。录取评价还可能包含面试等因素。</a:t>
            </a:r>
          </a:p>
        </p:txBody>
      </p:sp>
    </p:spTree>
    <p:extLst>
      <p:ext uri="{BB962C8B-B14F-4D97-AF65-F5344CB8AC3E}">
        <p14:creationId xmlns:p14="http://schemas.microsoft.com/office/powerpoint/2010/main" val="16115894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70EFF12E-7E0A-4369-B91D-39865787B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历史录取数据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81B910-F05E-407B-8E78-0597E723C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08DAB3-D066-4346-A11B-050765E7DC9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8b5a44451f4107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3C412D8B-4C27-43CE-83BF-8B81007C2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FFE4275A-6FBC-4542-9491-D085BB086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11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F9698CE4-88EB-4F16-B1BC-A4713B86C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rPr>
              <a:t>同一公式和年份才适合比较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455120CF-D7E8-4210-BDD7-EE02B2C95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先核对计分口径，再阅读历史中位数或较低分位数，历史数据不能保证录取。</a:t>
            </a:r>
          </a:p>
        </p:txBody>
      </p:sp>
    </p:spTree>
    <p:extLst>
      <p:ext uri="{BB962C8B-B14F-4D97-AF65-F5344CB8AC3E}">
        <p14:creationId xmlns:p14="http://schemas.microsoft.com/office/powerpoint/2010/main" val="161086805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24B74FC9-1126-4026-BC0F-6CD563C7B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高分方案练习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9D54FE-962C-4C56-8E5D-183C484B6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421585-CBB2-4F67-84DF-B7B2B6C73D4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a4f5f1cedd47e0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3EB1BBFC-81B7-41A0-BCF5-E38EDFE56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0188254B-B424-4CF2-8E8F-157C988BE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12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6EC3E356-7CFF-4BBE-BEE9-BD709744F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数理优势如何匹配目标课程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71E49048-6E86-48EA-A6FA-EF1F492FF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先检查科目门槛，再按各课程权重计算，最后结合兴趣排序。</a:t>
            </a:r>
          </a:p>
        </p:txBody>
      </p:sp>
    </p:spTree>
    <p:extLst>
      <p:ext uri="{BB962C8B-B14F-4D97-AF65-F5344CB8AC3E}">
        <p14:creationId xmlns:p14="http://schemas.microsoft.com/office/powerpoint/2010/main" val="199075513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A422B107-F768-4803-9234-9C1D9284D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中段方案练习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BC6C94-5E81-44F6-B111-6B0834DFC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114290-DA0F-4383-BE20-A7C7B2A20D6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03b4c51c304ec6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F0EAA2FB-E076-44C3-A70E-26B5E6637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9EC4977E-612D-403C-A76F-743D49E03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13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8FF46FD9-C42A-4E95-8E7C-6CDC5231D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把强项和语言短板同时考虑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53A26399-F3CD-4079-A5D3-D64A7F22E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比较不同课程的要求，准备有梯度的选择，并设置成绩变化后的方案。</a:t>
            </a:r>
          </a:p>
        </p:txBody>
      </p:sp>
    </p:spTree>
    <p:extLst>
      <p:ext uri="{BB962C8B-B14F-4D97-AF65-F5344CB8AC3E}">
        <p14:creationId xmlns:p14="http://schemas.microsoft.com/office/powerpoint/2010/main" val="108668740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C61988F6-BFF7-4E18-8DE5-B5AD1EE98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副学位与衔接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B329E6-8AC5-4A87-8F8C-EFF13905F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D32BDD-F8B7-4CEE-8A08-1F6FE2EEA8F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d3d490dfd14218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17043357-7684-4735-BC58-327436C57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3E08CC92-F40F-4A02-A7A6-0080C6D91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14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003460D8-8908-46EA-B5F0-9EC67A3C3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理解课程与衔接条件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F8DD2A9F-0C51-4A40-914F-AAD5C94E0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比较学位类型、费用及后续申请要求，不把副学位视为自动获得本科资格。</a:t>
            </a:r>
          </a:p>
        </p:txBody>
      </p:sp>
    </p:spTree>
    <p:extLst>
      <p:ext uri="{BB962C8B-B14F-4D97-AF65-F5344CB8AC3E}">
        <p14:creationId xmlns:p14="http://schemas.microsoft.com/office/powerpoint/2010/main" val="182347691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38E7914D-14F5-41F5-83AC-C1F98B439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澳门申请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9A51BF-40F6-436B-BF03-BEEDE56BF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9B8585-03A1-40BF-A1FC-6DF2BF136D2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942a19cfb445cb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06E7E86B-96A3-483D-8814-6C90B6ACF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302A27E0-DEBB-479C-84CA-7CFA769B6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15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E981F061-5835-4617-ACC5-4D60A5213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rPr>
              <a:t>按学校分别核对要求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35548E48-9DA8-4463-86C3-A7BDE2213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检查申请渠道、课程语言、费用和确认节点，不套用香港申请规则。</a:t>
            </a:r>
          </a:p>
        </p:txBody>
      </p:sp>
    </p:spTree>
    <p:extLst>
      <p:ext uri="{BB962C8B-B14F-4D97-AF65-F5344CB8AC3E}">
        <p14:creationId xmlns:p14="http://schemas.microsoft.com/office/powerpoint/2010/main" val="712238091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4E2F508B-1069-442B-BA99-AE144D785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港澳台联考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850064-6814-4688-B42D-63E656D54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69B879-ECE6-4BB3-AA05-30A0DD7CB34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6a861450dd42db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38C13FBD-2207-404E-AA6A-5037D577E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A27B2FF1-08C9-4F7A-A973-25B74A564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16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B6080A3A-2561-4719-9979-E28539284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报名资格与院校范围需单独核查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FFE6F632-9C21-4CBE-AC39-BA0C77509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按官方要求确认身份证明与相关条件，再讨论考试准备和目标院校。</a:t>
            </a:r>
          </a:p>
        </p:txBody>
      </p:sp>
    </p:spTree>
    <p:extLst>
      <p:ext uri="{BB962C8B-B14F-4D97-AF65-F5344CB8AC3E}">
        <p14:creationId xmlns:p14="http://schemas.microsoft.com/office/powerpoint/2010/main" val="333445790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02EDEB94-D783-42E9-8770-BF95E2636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费用与生活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DEC119-3EEF-405E-9EC0-274BC90FF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3B64B2-294B-4015-80EA-101E1F4B4C5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47eb2205604aed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C760495D-6FE1-4408-B86A-70AC98BCD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74885583-DF60-4F7B-BD6E-E473CA390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17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83E91B00-3270-4F7E-B556-7D5E44FAC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把学习成本和适应能力一起比较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9B8AC17C-0A45-4C9D-ABD0-D1EBAD0CA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列出学费、住宿、交通及生活安排，讨论授课语言与独立生活准备。</a:t>
            </a:r>
          </a:p>
        </p:txBody>
      </p:sp>
    </p:spTree>
    <p:extLst>
      <p:ext uri="{BB962C8B-B14F-4D97-AF65-F5344CB8AC3E}">
        <p14:creationId xmlns:p14="http://schemas.microsoft.com/office/powerpoint/2010/main" val="171440203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23427C20-DF71-40AB-9677-26D367738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申请时间表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4EE33B-449E-477F-82F1-7248F418D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53FCA8-93DC-42AA-B862-C34E967401B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88060d92954325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5C6DE099-159D-4231-8EE5-4F02CF432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5AD67989-430C-4CC5-A8BB-1B6507D90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18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6B616855-24E6-4AB2-984D-63309CCAA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把报名、成绩与确认节点串起来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6E85AE93-8CA5-4070-9FFE-4F188BB51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保存每次提交回执，核查账户中的正式确认状态，避免只有草稿未提交。</a:t>
            </a:r>
          </a:p>
        </p:txBody>
      </p:sp>
    </p:spTree>
    <p:extLst>
      <p:ext uri="{BB962C8B-B14F-4D97-AF65-F5344CB8AC3E}">
        <p14:creationId xmlns:p14="http://schemas.microsoft.com/office/powerpoint/2010/main" val="162628304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ing">
            <a:extLst xmlns:a="http://schemas.openxmlformats.org/drawingml/2006/main">
              <a:ext uri="{FF2B5EF4-FFF2-40B4-BE49-F238E27FC236}">
                <a16:creationId xmlns:a16="http://schemas.microsoft.com/office/drawing/2014/main" id="{3ECBFE61-42F3-46DC-B866-497A50E16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讲座后的行动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868071-9E74-4F9E-9B7D-73D3F8D60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C36300-A70E-4976-AB27-C3D89364800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707f2208f649c2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E53CB463-65DE-4496-8959-61DA6444A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1CEA50EE-1612-4AD1-AB86-6B779DA79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19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5D1066FD-F0AA-4BC7-A8E7-6A141087E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10668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75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375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375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把今天的内容用到自己的实际问题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6B720666-0C3F-43A3-9103-47C7E625E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62300"/>
            <a:ext cx="10668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4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4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选择一个问题，整理已有证据与仍需核实的信息。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645C73DF-8654-4893-A1B2-8EE6CEA1B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71950"/>
            <a:ext cx="10668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4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4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写下本周的具体任务、完成时间与可以帮助你的人。</a:t>
            </a:r>
          </a:p>
        </p:txBody>
      </p:sp>
    </p:spTree>
    <p:extLst>
      <p:ext uri="{BB962C8B-B14F-4D97-AF65-F5344CB8AC3E}">
        <p14:creationId xmlns:p14="http://schemas.microsoft.com/office/powerpoint/2010/main" val="574798408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ing">
            <a:extLst xmlns:a="http://schemas.openxmlformats.org/drawingml/2006/main">
              <a:ext uri="{FF2B5EF4-FFF2-40B4-BE49-F238E27FC236}">
                <a16:creationId xmlns:a16="http://schemas.microsoft.com/office/drawing/2014/main" id="{F50EC74A-E6C4-4EC7-9245-B66885333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交流与提问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2A2EC3-F66A-48AE-9CEE-823355C9C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51D66C-4C17-4706-AF39-7564036773E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dcd330aaec4dac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51911DD5-3F32-4D1E-BF40-9AE22A080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9A27EF30-B54B-4607-B2BE-2EDDDD140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20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F8771480-30B0-497C-BE5D-421110262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71700"/>
            <a:ext cx="10668000" cy="1171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9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您目前最需要解决的问题是什么？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92CAA915-0B30-42DA-8561-6AA2F9520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76725"/>
            <a:ext cx="1047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7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7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郭丹锐老师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A14EA3ED-BDD6-48FE-9976-FEC32F9A1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76825"/>
            <a:ext cx="1047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pPr>
            <a:r>
              <a:rPr sz="2175" b="0">
                <a:solidFill>
                  <a:srgbClr val="8E1C22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</p:spTree>
    <p:extLst>
      <p:ext uri="{BB962C8B-B14F-4D97-AF65-F5344CB8AC3E}">
        <p14:creationId xmlns:p14="http://schemas.microsoft.com/office/powerpoint/2010/main" val="192173833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2026-10-12T11:24:50.1320000Z</dcterms:created>
  <dcterms:modified xsi:type="dcterms:W3CDTF">2026-10-12T11:24:50.1320000Z</dcterms:modified>
</coreProperties>
</file>