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81b7ecdd01e4741" /><Relationship Type="http://schemas.openxmlformats.org/officeDocument/2006/relationships/extended-properties" Target="/docProps/app.xml" Id="R1bde1e2194574176" /><Relationship Type="http://schemas.openxmlformats.org/officeDocument/2006/relationships/officeDocument" Target="/ppt/presentation.xml" Id="R695d7e8e27e34a2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e043bcde2f84395"/>
  </p:sldMasterIdLst>
  <p:notesMasterIdLst>
    <p:notesMasterId xmlns:r="http://schemas.openxmlformats.org/officeDocument/2006/relationships" r:id="Rf79baeef8d9b4ef1"/>
  </p:notesMasterIdLst>
  <p:sldIdLst>
    <p:sldId xmlns:r="http://schemas.openxmlformats.org/officeDocument/2006/relationships" id="256" r:id="R6011ab67ee1a43d7"/>
    <p:sldId xmlns:r="http://schemas.openxmlformats.org/officeDocument/2006/relationships" id="257" r:id="Rc872a8d3a11e462e"/>
    <p:sldId xmlns:r="http://schemas.openxmlformats.org/officeDocument/2006/relationships" id="258" r:id="R16cf364e58504fa0"/>
    <p:sldId xmlns:r="http://schemas.openxmlformats.org/officeDocument/2006/relationships" id="259" r:id="Rb2dea173b5e44060"/>
    <p:sldId xmlns:r="http://schemas.openxmlformats.org/officeDocument/2006/relationships" id="260" r:id="R7e4e6987f333402f"/>
    <p:sldId xmlns:r="http://schemas.openxmlformats.org/officeDocument/2006/relationships" id="261" r:id="R2935dd2d0f164ffa"/>
    <p:sldId xmlns:r="http://schemas.openxmlformats.org/officeDocument/2006/relationships" id="262" r:id="Rdffec10dd66842bb"/>
    <p:sldId xmlns:r="http://schemas.openxmlformats.org/officeDocument/2006/relationships" id="263" r:id="R68a6e6f53a5142e8"/>
    <p:sldId xmlns:r="http://schemas.openxmlformats.org/officeDocument/2006/relationships" id="264" r:id="R71bde271a7d6474a"/>
    <p:sldId xmlns:r="http://schemas.openxmlformats.org/officeDocument/2006/relationships" id="265" r:id="R06205ee9390c46a1"/>
    <p:sldId xmlns:r="http://schemas.openxmlformats.org/officeDocument/2006/relationships" id="266" r:id="R55bae5309ca146bc"/>
    <p:sldId xmlns:r="http://schemas.openxmlformats.org/officeDocument/2006/relationships" id="267" r:id="R75e6b14568b24bc9"/>
    <p:sldId xmlns:r="http://schemas.openxmlformats.org/officeDocument/2006/relationships" id="268" r:id="R45e4ff993d8f47d4"/>
    <p:sldId xmlns:r="http://schemas.openxmlformats.org/officeDocument/2006/relationships" id="269" r:id="R48f2f56a621d4b4e"/>
    <p:sldId xmlns:r="http://schemas.openxmlformats.org/officeDocument/2006/relationships" id="270" r:id="R28a438b6af9c42a5"/>
    <p:sldId xmlns:r="http://schemas.openxmlformats.org/officeDocument/2006/relationships" id="271" r:id="R33468584321543c3"/>
    <p:sldId xmlns:r="http://schemas.openxmlformats.org/officeDocument/2006/relationships" id="272" r:id="Rfa9ad38a33e04420"/>
    <p:sldId xmlns:r="http://schemas.openxmlformats.org/officeDocument/2006/relationships" id="273" r:id="R0015acda475e4512"/>
    <p:sldId xmlns:r="http://schemas.openxmlformats.org/officeDocument/2006/relationships" id="274" r:id="R6515eb292cb04b65"/>
    <p:sldId xmlns:r="http://schemas.openxmlformats.org/officeDocument/2006/relationships" id="275" r:id="Raa1ee659258d4c8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daf8673205240b8" /><Relationship Type="http://schemas.openxmlformats.org/officeDocument/2006/relationships/slideMaster" Target="/ppt/slideMasters/slideMaster1.xml" Id="R2e043bcde2f84395" /><Relationship Type="http://schemas.openxmlformats.org/officeDocument/2006/relationships/notesMaster" Target="/ppt/notesMasters/notesMaster1.xml" Id="Rf79baeef8d9b4ef1" /><Relationship Type="http://schemas.openxmlformats.org/officeDocument/2006/relationships/presProps" Target="/ppt/presProps.xml" Id="Rf6d9ff0ebb524ab1" /><Relationship Type="http://schemas.openxmlformats.org/officeDocument/2006/relationships/tableStyles" Target="/ppt/tableStyles.xml" Id="R7870941e810a437b" /><Relationship Type="http://schemas.openxmlformats.org/officeDocument/2006/relationships/slide" Target="/ppt/slides/slide1.xml" Id="R6011ab67ee1a43d7" /><Relationship Type="http://schemas.openxmlformats.org/officeDocument/2006/relationships/slide" Target="/ppt/slides/slide2.xml" Id="Rc872a8d3a11e462e" /><Relationship Type="http://schemas.openxmlformats.org/officeDocument/2006/relationships/slide" Target="/ppt/slides/slide3.xml" Id="R16cf364e58504fa0" /><Relationship Type="http://schemas.openxmlformats.org/officeDocument/2006/relationships/slide" Target="/ppt/slides/slide4.xml" Id="Rb2dea173b5e44060" /><Relationship Type="http://schemas.openxmlformats.org/officeDocument/2006/relationships/slide" Target="/ppt/slides/slide5.xml" Id="R7e4e6987f333402f" /><Relationship Type="http://schemas.openxmlformats.org/officeDocument/2006/relationships/slide" Target="/ppt/slides/slide6.xml" Id="R2935dd2d0f164ffa" /><Relationship Type="http://schemas.openxmlformats.org/officeDocument/2006/relationships/slide" Target="/ppt/slides/slide7.xml" Id="Rdffec10dd66842bb" /><Relationship Type="http://schemas.openxmlformats.org/officeDocument/2006/relationships/slide" Target="/ppt/slides/slide8.xml" Id="R68a6e6f53a5142e8" /><Relationship Type="http://schemas.openxmlformats.org/officeDocument/2006/relationships/slide" Target="/ppt/slides/slide9.xml" Id="R71bde271a7d6474a" /><Relationship Type="http://schemas.openxmlformats.org/officeDocument/2006/relationships/slide" Target="/ppt/slides/slide10.xml" Id="R06205ee9390c46a1" /><Relationship Type="http://schemas.openxmlformats.org/officeDocument/2006/relationships/slide" Target="/ppt/slides/slide11.xml" Id="R55bae5309ca146bc" /><Relationship Type="http://schemas.openxmlformats.org/officeDocument/2006/relationships/slide" Target="/ppt/slides/slide12.xml" Id="R75e6b14568b24bc9" /><Relationship Type="http://schemas.openxmlformats.org/officeDocument/2006/relationships/slide" Target="/ppt/slides/slide13.xml" Id="R45e4ff993d8f47d4" /><Relationship Type="http://schemas.openxmlformats.org/officeDocument/2006/relationships/slide" Target="/ppt/slides/slide14.xml" Id="R48f2f56a621d4b4e" /><Relationship Type="http://schemas.openxmlformats.org/officeDocument/2006/relationships/slide" Target="/ppt/slides/slide15.xml" Id="R28a438b6af9c42a5" /><Relationship Type="http://schemas.openxmlformats.org/officeDocument/2006/relationships/slide" Target="/ppt/slides/slide16.xml" Id="R33468584321543c3" /><Relationship Type="http://schemas.openxmlformats.org/officeDocument/2006/relationships/slide" Target="/ppt/slides/slide17.xml" Id="Rfa9ad38a33e04420" /><Relationship Type="http://schemas.openxmlformats.org/officeDocument/2006/relationships/slide" Target="/ppt/slides/slide18.xml" Id="R0015acda475e4512" /><Relationship Type="http://schemas.openxmlformats.org/officeDocument/2006/relationships/slide" Target="/ppt/slides/slide19.xml" Id="R6515eb292cb04b65" /><Relationship Type="http://schemas.openxmlformats.org/officeDocument/2006/relationships/slide" Target="/ppt/slides/slide20.xml" Id="Raa1ee659258d4c8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0e007740ee240f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033d40fe0564658" /><Relationship Type="http://schemas.openxmlformats.org/officeDocument/2006/relationships/notesMaster" Target="/ppt/notesMasters/notesMaster1.xml" Id="R565c715eaf064b0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343fa858cd34992" /><Relationship Type="http://schemas.openxmlformats.org/officeDocument/2006/relationships/notesMaster" Target="/ppt/notesMasters/notesMaster1.xml" Id="R58f263f11ff045a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362211ead4b474c" /><Relationship Type="http://schemas.openxmlformats.org/officeDocument/2006/relationships/notesMaster" Target="/ppt/notesMasters/notesMaster1.xml" Id="Ra40b47f8669a476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69bcc6e217e4773" /><Relationship Type="http://schemas.openxmlformats.org/officeDocument/2006/relationships/notesMaster" Target="/ppt/notesMasters/notesMaster1.xml" Id="Ra62f0987a56641f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b532b05dd334b4c" /><Relationship Type="http://schemas.openxmlformats.org/officeDocument/2006/relationships/notesMaster" Target="/ppt/notesMasters/notesMaster1.xml" Id="R34ba20ffbb22461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cff9ae9d38e4fbf" /><Relationship Type="http://schemas.openxmlformats.org/officeDocument/2006/relationships/notesMaster" Target="/ppt/notesMasters/notesMaster1.xml" Id="R12d15cdda21e429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db3cbcb01b44c5e" /><Relationship Type="http://schemas.openxmlformats.org/officeDocument/2006/relationships/notesMaster" Target="/ppt/notesMasters/notesMaster1.xml" Id="Rcd0cb80b9b9d46b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274b53008f24776" /><Relationship Type="http://schemas.openxmlformats.org/officeDocument/2006/relationships/notesMaster" Target="/ppt/notesMasters/notesMaster1.xml" Id="Rdca7970b8898419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f7924359f5643d3" /><Relationship Type="http://schemas.openxmlformats.org/officeDocument/2006/relationships/notesMaster" Target="/ppt/notesMasters/notesMaster1.xml" Id="R255853b5f2ae46b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0c003427e8e4b11" /><Relationship Type="http://schemas.openxmlformats.org/officeDocument/2006/relationships/notesMaster" Target="/ppt/notesMasters/notesMaster1.xml" Id="R286ee26d79234e4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589223f40e445a4" /><Relationship Type="http://schemas.openxmlformats.org/officeDocument/2006/relationships/notesMaster" Target="/ppt/notesMasters/notesMaster1.xml" Id="Rdde1779ccecb4a6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37a57580b0844a4" /><Relationship Type="http://schemas.openxmlformats.org/officeDocument/2006/relationships/notesMaster" Target="/ppt/notesMasters/notesMaster1.xml" Id="R52c28888930b42e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78e380bf809499d" /><Relationship Type="http://schemas.openxmlformats.org/officeDocument/2006/relationships/notesMaster" Target="/ppt/notesMasters/notesMaster1.xml" Id="R5f3ca82be9ea4dd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dc30c7b02d148f1" /><Relationship Type="http://schemas.openxmlformats.org/officeDocument/2006/relationships/notesMaster" Target="/ppt/notesMasters/notesMaster1.xml" Id="R12c2bcad0c9b483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ce2838c10184ac4" /><Relationship Type="http://schemas.openxmlformats.org/officeDocument/2006/relationships/notesMaster" Target="/ppt/notesMasters/notesMaster1.xml" Id="R4fd21355f3a240b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c6025960e0a4315" /><Relationship Type="http://schemas.openxmlformats.org/officeDocument/2006/relationships/notesMaster" Target="/ppt/notesMasters/notesMaster1.xml" Id="Rb7b454dc9ba34bf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44b1fa45d9f4b9b" /><Relationship Type="http://schemas.openxmlformats.org/officeDocument/2006/relationships/notesMaster" Target="/ppt/notesMasters/notesMaster1.xml" Id="Rc0b6b478990d4e7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76457ecf10941b2" /><Relationship Type="http://schemas.openxmlformats.org/officeDocument/2006/relationships/notesMaster" Target="/ppt/notesMasters/notesMaster1.xml" Id="R016cca0b54e844a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2a1e6f567eb499d" /><Relationship Type="http://schemas.openxmlformats.org/officeDocument/2006/relationships/notesMaster" Target="/ppt/notesMasters/notesMaster1.xml" Id="R619c366a47e94e2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8ca2b79b15c42ea" /><Relationship Type="http://schemas.openxmlformats.org/officeDocument/2006/relationships/notesMaster" Target="/ppt/notesMasters/notesMaster1.xml" Id="Re64fe9d41a814d2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FIGS多元升学讲座(浙大招生H24届北师大附中专场)学校演讲（家长） 20240519(1).pptx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FIGS多元升学讲座(浙大招生H24届北师大附中专场)学校演讲（家长） 20240519(1).pptx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FIGS多元升学讲座(浙大招生H24届北师大附中专场)学校演讲（家长） 20240519(1).pptx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FIGS多元升学讲座(浙大招生H24届北师大附中专场)学校演讲（家长） 20240519(1).pptx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FIGS多元升学讲座(浙大招生H24届北师大附中专场)学校演讲（家长） 20240519(1).pptx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FIGS多元升学讲座(浙大招生H24届北师大附中专场)学校演讲（家长） 20240519(1).pptx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FIGS多元升学讲座(浙大招生H24届北师大附中专场)学校演讲（家长） 20240519(1).pptx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FIGS多元升学讲座(浙大招生H24届北师大附中专场)学校演讲（家长） 20240519(1).pptx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FIGS多元升学讲座(浙大招生H24届北师大附中专场)学校演讲（家长） 20240519(1).pptx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FIGS多元升学讲座(浙大招生H24届北师大附中专场)学校演讲（家长） 20240519(1).pptx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FIGS多元升学讲座(浙大招生H24届北师大附中专场)学校演讲（家长） 20240519(1).pptx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FIGS多元升学讲座(浙大招生H24届北师大附中专场)学校演讲（家长） 20240519(1).pptx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FIGS多元升学讲座(浙大招生H24届北师大附中专场)学校演讲（家长） 20240519(1).pptx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FIGS多元升学讲座(浙大招生H24届北师大附中专场)学校演讲（家长） 20240519(1).pptx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FIGS多元升学讲座(浙大招生H24届北师大附中专场)学校演讲（家长） 20240519(1).pptx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FIGS多元升学讲座(浙大招生H24届北师大附中专场)学校演讲（家长） 20240519(1).pptx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FIGS多元升学讲座(浙大招生H24届北师大附中专场)学校演讲（家长） 20240519(1).pptx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FIGS多元升学讲座(浙大招生H24届北师大附中专场)学校演讲（家长） 20240519(1).pptx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FIGS多元升学讲座(浙大招生H24届北师大附中专场)学校演讲（家长） 20240519(1).pptx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FIGS多元升学讲座(浙大招生H24届北师大附中专场)学校演讲（家长） 20240519(1).pptx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858184cf56e4c8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187f0a85ab9442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9337f1101334a0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64a081030544d1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cdfd9c136a416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402c94908f5401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65C08BC-9F37-48E8-8D11-66D2B9428B0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82693F1-A9F5-419A-A29B-52BFC2A06D6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8E55C1E-4FC6-4D98-8ECF-09C8440BBCA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EAA5C66-4F66-4B70-9A9A-6B31838ACFB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0DBBE9F-EB9A-4CD9-971B-E69D2FD7A47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71B1F75-A216-4DD0-97DD-EF0C054D8E2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19FDA3E-7886-4E02-9C11-2B5BE15C310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58E8CEC-3C03-4FA9-AD8A-06E3D7F85B3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EADE0AB-E759-4D4C-A144-33B9D72B2FE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F1E6089-B2BA-4C4D-A61B-1B1601C5720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c1fa37ac5354c75" /><Relationship Type="http://schemas.openxmlformats.org/officeDocument/2006/relationships/slideLayout" Target="/ppt/slideLayouts/slideLayout1.xml" Id="Ra916c861b68d4c67" /><Relationship Type="http://schemas.openxmlformats.org/officeDocument/2006/relationships/slideLayout" Target="/ppt/slideLayouts/slideLayout2.xml" Id="Rb14dd57995624930" /><Relationship Type="http://schemas.openxmlformats.org/officeDocument/2006/relationships/slideLayout" Target="/ppt/slideLayouts/slideLayout3.xml" Id="Rc0b7178b5e5945ad" /><Relationship Type="http://schemas.openxmlformats.org/officeDocument/2006/relationships/slideLayout" Target="/ppt/slideLayouts/slideLayout4.xml" Id="R0a6bdea4b54742e6" /><Relationship Type="http://schemas.openxmlformats.org/officeDocument/2006/relationships/slideLayout" Target="/ppt/slideLayouts/slideLayout5.xml" Id="R04f7c330e7884542" /><Relationship Type="http://schemas.openxmlformats.org/officeDocument/2006/relationships/slideLayout" Target="/ppt/slideLayouts/slideLayout6.xml" Id="R14da28e4d1d4483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916c861b68d4c67"/>
    <p:sldLayoutId xmlns:r="http://schemas.openxmlformats.org/officeDocument/2006/relationships" id="2147483650" r:id="Rb14dd57995624930"/>
    <p:sldLayoutId xmlns:r="http://schemas.openxmlformats.org/officeDocument/2006/relationships" id="2147483651" r:id="Rc0b7178b5e5945ad"/>
    <p:sldLayoutId xmlns:r="http://schemas.openxmlformats.org/officeDocument/2006/relationships" id="2147483652" r:id="R0a6bdea4b54742e6"/>
    <p:sldLayoutId xmlns:r="http://schemas.openxmlformats.org/officeDocument/2006/relationships" id="2147483653" r:id="R04f7c330e7884542"/>
    <p:sldLayoutId xmlns:r="http://schemas.openxmlformats.org/officeDocument/2006/relationships" id="2147483654" r:id="R14da28e4d1d4483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c64d0df51324f5f" /><Relationship Type="http://schemas.openxmlformats.org/officeDocument/2006/relationships/image" Target="/ppt/media/image.png" Id="R1159ae1836034f89" /><Relationship Type="http://schemas.openxmlformats.org/officeDocument/2006/relationships/notesSlide" Target="/ppt/notesSlides/notesSlide1.xml" Id="R085305c120a34c3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2e50e69b6d343b0" /><Relationship Type="http://schemas.openxmlformats.org/officeDocument/2006/relationships/image" Target="/ppt/media/image2.png" Id="Rd7e9cbf339fe4ba4" /><Relationship Type="http://schemas.openxmlformats.org/officeDocument/2006/relationships/notesSlide" Target="/ppt/notesSlides/notesSlide2.xml" Id="Rb05429cf9646439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8bc26e19f2249d8" /><Relationship Type="http://schemas.openxmlformats.org/officeDocument/2006/relationships/image" Target="/ppt/media/image3.png" Id="R3be5f14ecb4241cf" /><Relationship Type="http://schemas.openxmlformats.org/officeDocument/2006/relationships/notesSlide" Target="/ppt/notesSlides/notesSlide3.xml" Id="Rf85fc89b975e40c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ad5e9090bd4e8b" /><Relationship Type="http://schemas.openxmlformats.org/officeDocument/2006/relationships/image" Target="/ppt/media/image4.png" Id="Re87a9206541f4d9b" /><Relationship Type="http://schemas.openxmlformats.org/officeDocument/2006/relationships/notesSlide" Target="/ppt/notesSlides/notesSlide4.xml" Id="R331ea8d35d0b436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fb166e87195495c" /><Relationship Type="http://schemas.openxmlformats.org/officeDocument/2006/relationships/image" Target="/ppt/media/image5.png" Id="Rc6d5a28a4eb841e6" /><Relationship Type="http://schemas.openxmlformats.org/officeDocument/2006/relationships/notesSlide" Target="/ppt/notesSlides/notesSlide5.xml" Id="Ra9114814fb5a435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b1a75d31e48467f" /><Relationship Type="http://schemas.openxmlformats.org/officeDocument/2006/relationships/image" Target="/ppt/media/image6.png" Id="R7d67e0a0e9f84dd4" /><Relationship Type="http://schemas.openxmlformats.org/officeDocument/2006/relationships/notesSlide" Target="/ppt/notesSlides/notesSlide6.xml" Id="R967aafe8dd1e40d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b30596f29c645a3" /><Relationship Type="http://schemas.openxmlformats.org/officeDocument/2006/relationships/image" Target="/ppt/media/image7.png" Id="R396833eabdc144c5" /><Relationship Type="http://schemas.openxmlformats.org/officeDocument/2006/relationships/notesSlide" Target="/ppt/notesSlides/notesSlide7.xml" Id="R8e5fbbba9e98489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bac4e78c98b4b78" /><Relationship Type="http://schemas.openxmlformats.org/officeDocument/2006/relationships/image" Target="/ppt/media/image8.png" Id="R1a6ce2746ba74391" /><Relationship Type="http://schemas.openxmlformats.org/officeDocument/2006/relationships/notesSlide" Target="/ppt/notesSlides/notesSlide8.xml" Id="R3965d66530964ea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3ef208b1b9e423f" /><Relationship Type="http://schemas.openxmlformats.org/officeDocument/2006/relationships/image" Target="/ppt/media/image9.png" Id="R6aed4c37822f433c" /><Relationship Type="http://schemas.openxmlformats.org/officeDocument/2006/relationships/notesSlide" Target="/ppt/notesSlides/notesSlide9.xml" Id="Rf47ff219194946d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0eaaf2a492478b" /><Relationship Type="http://schemas.openxmlformats.org/officeDocument/2006/relationships/image" Target="/ppt/media/image10.png" Id="Rb6dcc06d19254316" /><Relationship Type="http://schemas.openxmlformats.org/officeDocument/2006/relationships/notesSlide" Target="/ppt/notesSlides/notesSlide10.xml" Id="R7f5825fc3e484ca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8bb5fe5f1e0426a" /><Relationship Type="http://schemas.openxmlformats.org/officeDocument/2006/relationships/image" Target="/ppt/media/image11.png" Id="R6ceb1c0a00334361" /><Relationship Type="http://schemas.openxmlformats.org/officeDocument/2006/relationships/notesSlide" Target="/ppt/notesSlides/notesSlide11.xml" Id="Rc63e34572ffe4dc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2707feb5fee4d1a" /><Relationship Type="http://schemas.openxmlformats.org/officeDocument/2006/relationships/image" Target="/ppt/media/image12.png" Id="Re41a695bd5104816" /><Relationship Type="http://schemas.openxmlformats.org/officeDocument/2006/relationships/notesSlide" Target="/ppt/notesSlides/notesSlide12.xml" Id="Rb2ba236376274c2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6fa1704bd724447" /><Relationship Type="http://schemas.openxmlformats.org/officeDocument/2006/relationships/image" Target="/ppt/media/image13.png" Id="R2871bed161664570" /><Relationship Type="http://schemas.openxmlformats.org/officeDocument/2006/relationships/notesSlide" Target="/ppt/notesSlides/notesSlide13.xml" Id="R2c2d7e4486844ff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a01a408e0344c6c" /><Relationship Type="http://schemas.openxmlformats.org/officeDocument/2006/relationships/image" Target="/ppt/media/image14.png" Id="Re2fceef1683641a8" /><Relationship Type="http://schemas.openxmlformats.org/officeDocument/2006/relationships/notesSlide" Target="/ppt/notesSlides/notesSlide14.xml" Id="Rd73694916ea54ee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db1a06ee319485c" /><Relationship Type="http://schemas.openxmlformats.org/officeDocument/2006/relationships/image" Target="/ppt/media/image15.png" Id="R7de2f0a5c22f4751" /><Relationship Type="http://schemas.openxmlformats.org/officeDocument/2006/relationships/notesSlide" Target="/ppt/notesSlides/notesSlide15.xml" Id="R3e3616af324449a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af0971c0d6403b" /><Relationship Type="http://schemas.openxmlformats.org/officeDocument/2006/relationships/image" Target="/ppt/media/image16.png" Id="R0e0999e1e1f1470f" /><Relationship Type="http://schemas.openxmlformats.org/officeDocument/2006/relationships/notesSlide" Target="/ppt/notesSlides/notesSlide16.xml" Id="R1ddca9f039314d4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4a354380663479e" /><Relationship Type="http://schemas.openxmlformats.org/officeDocument/2006/relationships/image" Target="/ppt/media/image17.png" Id="Rc347c6d29e1a4916" /><Relationship Type="http://schemas.openxmlformats.org/officeDocument/2006/relationships/notesSlide" Target="/ppt/notesSlides/notesSlide17.xml" Id="Rebca9d1e02e84e5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6a14cd3c5e14bb2" /><Relationship Type="http://schemas.openxmlformats.org/officeDocument/2006/relationships/image" Target="/ppt/media/image18.png" Id="Re2e1efc6e48b41ba" /><Relationship Type="http://schemas.openxmlformats.org/officeDocument/2006/relationships/notesSlide" Target="/ppt/notesSlides/notesSlide18.xml" Id="R808ce22b86394d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2219f3cb9c245aa" /><Relationship Type="http://schemas.openxmlformats.org/officeDocument/2006/relationships/image" Target="/ppt/media/image19.png" Id="R5dc3ee12222e4172" /><Relationship Type="http://schemas.openxmlformats.org/officeDocument/2006/relationships/notesSlide" Target="/ppt/notesSlides/notesSlide19.xml" Id="Rcbdecbf3676d468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16f0db1a0c748ec" /><Relationship Type="http://schemas.openxmlformats.org/officeDocument/2006/relationships/image" Target="/ppt/media/image20.png" Id="R5a8e994123594122" /><Relationship Type="http://schemas.openxmlformats.org/officeDocument/2006/relationships/notesSlide" Target="/ppt/notesSlides/notesSlide20.xml" Id="Rac61124e8ff2421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ing">
            <a:extLst xmlns:a="http://schemas.openxmlformats.org/drawingml/2006/main">
              <a:ext uri="{FF2B5EF4-FFF2-40B4-BE49-F238E27FC236}">
                <a16:creationId xmlns:a16="http://schemas.microsoft.com/office/drawing/2014/main" id="{1456BC7B-5BFC-47FA-AB5F-E1FEAF2A6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多元升学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1D2F50-C4AE-4A92-843D-92ED16474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0A0504-DEA7-4F7D-9C10-F1A976621F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59ae1836034f89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D75EBFA7-9206-4638-8581-7FEFAD5CC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89EB8241-834D-4ABA-9A1D-38C0D5EDF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01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DA5EA666-366C-4AEC-B1D1-2801D08BD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81225"/>
            <a:ext cx="10382250" cy="1514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48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适合自己的多元升学规划</a:t>
            </a:r>
          </a:p>
        </p:txBody>
      </p:sp>
      <p:sp>
        <p:nvSpPr>
          <p:cNvPr id="7" name="heading">
            <a:extLst xmlns:a="http://schemas.openxmlformats.org/drawingml/2006/main">
              <a:ext uri="{FF2B5EF4-FFF2-40B4-BE49-F238E27FC236}">
                <a16:creationId xmlns:a16="http://schemas.microsoft.com/office/drawing/2014/main" id="{0F6E47CE-B93A-4E66-8A4F-E3B647757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38625"/>
            <a:ext cx="9525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7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郭丹锐老师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FE9B0A72-FB2E-4C83-A9DE-06104C9D0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95250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1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高中学生与家长</a:t>
            </a:r>
          </a:p>
        </p:txBody>
      </p:sp>
    </p:spTree>
    <p:extLst>
      <p:ext uri="{BB962C8B-B14F-4D97-AF65-F5344CB8AC3E}">
        <p14:creationId xmlns:p14="http://schemas.microsoft.com/office/powerpoint/2010/main" val="1879754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heading">
            <a:extLst xmlns:a="http://schemas.openxmlformats.org/drawingml/2006/main">
              <a:ext uri="{FF2B5EF4-FFF2-40B4-BE49-F238E27FC236}">
                <a16:creationId xmlns:a16="http://schemas.microsoft.com/office/drawing/2014/main" id="{8C2B5A3B-1BF2-4459-A5A8-407922270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讲座内容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37D6BB-EEF4-432C-A5DE-1BD2B1DF1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6F0E94-C7EA-4AA9-9525-3BB1002E30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e9cbf339fe4ba4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DBB6C6F8-D2C6-4E44-8488-95EEA06A1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6C54C31F-3F7A-4157-8C05-32D994F9E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02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E77B7DD8-2AA9-439A-AAC4-4B9907EE6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7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本讲围绕以下问题展开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1FDACA5-43ED-49A6-9ED3-0DF1D0F0E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146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01  升学规划的起点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2D3FDC9E-4397-4095-8E65-D809A744B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02  综合评价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0F830534-595F-4438-BDE7-4A9FAB05F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862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03  真实成长材料</a:t>
            </a:r>
          </a:p>
        </p:txBody>
      </p:sp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54F4326D-132C-4256-A57A-BA8F72FA9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720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04  不同成绩区间</a:t>
            </a:r>
          </a:p>
        </p:txBody>
      </p:sp>
    </p:spTree>
    <p:extLst>
      <p:ext uri="{BB962C8B-B14F-4D97-AF65-F5344CB8AC3E}">
        <p14:creationId xmlns:p14="http://schemas.microsoft.com/office/powerpoint/2010/main" val="41452384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9FDE7B51-B2AC-4FDA-8949-3B84E2EAD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升学规划的起点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903B5E-A867-41F5-B036-0C602C67F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147DB9-D7FF-4E1B-9FFF-D52956FDB9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e5f14ecb4241cf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8683F2E0-8AAC-4337-9C9A-F5CAF393E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6A886FDD-1CFF-44CC-A725-A0DB2AB9C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03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88DD7AC5-1DC8-4FBC-8588-67DE22D1C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先认识学生，再比较路径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6A391010-E861-44AE-927B-FEC43C36A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记录成绩趋势、学科优势、专业兴趣、家庭预算和可投入时间。</a:t>
            </a:r>
          </a:p>
        </p:txBody>
      </p:sp>
    </p:spTree>
    <p:extLst>
      <p:ext uri="{BB962C8B-B14F-4D97-AF65-F5344CB8AC3E}">
        <p14:creationId xmlns:p14="http://schemas.microsoft.com/office/powerpoint/2010/main" val="87002299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8B502430-B680-4F9F-A5AD-212ACCFDA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高考与其他路径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93D472-724D-48B0-9E0A-6FF10F9C2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3A323A-2EEA-4FA0-AAF5-4285CD8B1B9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7a9206541f4d9b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AA36C7F7-7C6F-4668-B03F-CFE006418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94316A0C-F2A7-4448-9775-29182A92E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04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84B508F2-C962-4891-BB1C-FAB82FE56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高考成绩仍是重要基础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4C1215A-6AAA-4B4C-AF4E-BEDCAAC27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把综合评价、强基计划及其他符合条件的路径放入同一张准备清单。</a:t>
            </a:r>
          </a:p>
        </p:txBody>
      </p:sp>
    </p:spTree>
    <p:extLst>
      <p:ext uri="{BB962C8B-B14F-4D97-AF65-F5344CB8AC3E}">
        <p14:creationId xmlns:p14="http://schemas.microsoft.com/office/powerpoint/2010/main" val="10167049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EC4A600D-721E-48E1-BB20-43F43F95A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路径适配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DF766F-B19D-49BE-9E0D-9542D056F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DC63A9-32EA-4656-92CF-69275D84EDA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d5a28a4eb841e6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99A37C5-4A8A-49E7-A311-474E09AC6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B540D49D-3F8A-44E9-A9C4-6D1C7C8EC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05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A28F8FA4-4B80-4ADA-88E7-C767BFE92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用资格、目标和准备成本筛选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4019864-7919-4693-885E-EC1CA627F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逐项检查是否能报名、是否想读、是否有时间完成准备。</a:t>
            </a:r>
          </a:p>
        </p:txBody>
      </p:sp>
    </p:spTree>
    <p:extLst>
      <p:ext uri="{BB962C8B-B14F-4D97-AF65-F5344CB8AC3E}">
        <p14:creationId xmlns:p14="http://schemas.microsoft.com/office/powerpoint/2010/main" val="203843112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26175D09-ED7E-4193-910D-6A176F6AA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选科与专业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A5D609-3448-4A87-B5EB-94B970195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363434-7D19-45C7-BAA2-20C0B9C9D0A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67e0a0e9f84dd4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8DB37334-9722-4750-9528-4E1390174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CBF744E7-DAB9-40B2-91BA-B3E4A75D5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06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223EEA4B-8F07-469E-BEBC-487E9D5B5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选科影响可报专业范围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091144E9-A598-46B5-A32D-47A573543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从目标专业的选考要求回看自己的组合，查阅对应招生年度的官方目录。</a:t>
            </a:r>
          </a:p>
        </p:txBody>
      </p:sp>
    </p:spTree>
    <p:extLst>
      <p:ext uri="{BB962C8B-B14F-4D97-AF65-F5344CB8AC3E}">
        <p14:creationId xmlns:p14="http://schemas.microsoft.com/office/powerpoint/2010/main" val="61885074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FA468546-BCED-4148-879A-B15C08943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综合评价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49A957-5E2F-483C-B1DF-1273E7C0B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7EFBF3-1748-4449-9594-D876D1578EE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6833eabdc144c5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D39708E8-B995-4AA9-B486-ADE945772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50B41389-818A-4EB7-84FE-5FBE3E145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07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94604D33-C6B9-4055-AA9C-D2243B96E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关注学校的培养方式与选拔要求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55C33FAA-0040-403A-8EE2-D652EF53A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比较课程、校测、材料要求和费用。不同学校的规则需分别阅读。</a:t>
            </a:r>
          </a:p>
        </p:txBody>
      </p:sp>
    </p:spTree>
    <p:extLst>
      <p:ext uri="{BB962C8B-B14F-4D97-AF65-F5344CB8AC3E}">
        <p14:creationId xmlns:p14="http://schemas.microsoft.com/office/powerpoint/2010/main" val="160982989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9E4F9234-8151-4183-BDCC-42AD27141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浙江大学案例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F492DB-B039-494B-98DC-F7C68EE75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140814-9B71-493E-AC81-303EA22157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6ce2746ba74391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1203138D-5E6C-4E26-AC1E-1A3E8B262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4D414AC-7D47-43A4-BC07-F51C6A47C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08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918F51B0-EEA2-464E-8003-5FCAE2242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2024年浙大招生专场提供的比较视角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CD72B3E1-BF5E-4128-AEFD-0BEC69DA3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原课件讨论中外合作培养、专业认识与申请准备，历史分数不作为当前门槛。</a:t>
            </a:r>
          </a:p>
        </p:txBody>
      </p:sp>
    </p:spTree>
    <p:extLst>
      <p:ext uri="{BB962C8B-B14F-4D97-AF65-F5344CB8AC3E}">
        <p14:creationId xmlns:p14="http://schemas.microsoft.com/office/powerpoint/2010/main" val="214593152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78E57655-8979-47DA-BB16-E80B2308D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合作培养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C72DA6-8740-49B1-9B7C-09D17E03C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5398BE-C785-4251-A5A0-073F02DA5F0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ed4c37822f433c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D01A0006-2D8A-4BE8-8782-F6B1F8D56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CDE7EC9A-BEA4-4F6A-AA02-8FF250697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09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3C532426-9223-4657-9EE1-35155449F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先查项目，再理解学位与学习地点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67D2C3E0-50F3-4084-8B64-94A80A394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核对办学资质、学位授予、课程安排、赴外要求和总费用。</a:t>
            </a:r>
          </a:p>
        </p:txBody>
      </p:sp>
    </p:spTree>
    <p:extLst>
      <p:ext uri="{BB962C8B-B14F-4D97-AF65-F5344CB8AC3E}">
        <p14:creationId xmlns:p14="http://schemas.microsoft.com/office/powerpoint/2010/main" val="116457415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A5A50F31-FFC2-4257-970B-EA54FB25B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强基计划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5DD2A8-5765-486B-B001-6E7D80241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07250A-052A-46C7-AB15-46E60423E0F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dcc06d19254316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CF762784-7EED-49E6-8138-764A4CDA0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13DF590A-86C5-4955-B510-78F5458C8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10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20764C7A-D02F-4D49-93D5-D785FE6DA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研究兴趣与学科基础需要匹配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B5324AEF-1119-42B2-BF84-216870BF6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阅读目标校简章，理解培养方向及后续考核安排，再决定是否投入。</a:t>
            </a:r>
          </a:p>
        </p:txBody>
      </p:sp>
    </p:spTree>
    <p:extLst>
      <p:ext uri="{BB962C8B-B14F-4D97-AF65-F5344CB8AC3E}">
        <p14:creationId xmlns:p14="http://schemas.microsoft.com/office/powerpoint/2010/main" val="9626099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6F7192E1-8AB3-4DD8-838E-721AF4BF9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真实成长材料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76B845-5D57-4391-902D-FA8C9485E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303E39-A528-41EF-BA4E-EE52104125E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eb1c0a00334361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BEA5CD6E-05A1-4D56-85DE-B7EFD5127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BC424F1C-89AD-4302-B5A3-EEC8279AF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11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387D9B0B-710F-4EDE-AA72-50978B3C5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材料应能说明你做过什么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F7BF720-36C4-457C-818D-3F0448589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整理学习、实践和项目经历，记录自己的任务、过程、成果与反思。</a:t>
            </a:r>
          </a:p>
        </p:txBody>
      </p:sp>
    </p:spTree>
    <p:extLst>
      <p:ext uri="{BB962C8B-B14F-4D97-AF65-F5344CB8AC3E}">
        <p14:creationId xmlns:p14="http://schemas.microsoft.com/office/powerpoint/2010/main" val="179168545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E5C5FA1A-E2D9-4208-9538-3D2EFB2CA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个人陈述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7DA546-F5A2-4B5A-B520-0860D14E3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2AEB1F-9614-4287-B410-8033F8CDBA8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1a695bd5104816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110B817E-1889-4D95-BC22-DA5009B6C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6F7541DB-D1F1-479A-AAA0-F77C6E090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12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2B1D928D-D0D7-472C-A815-CC975E3ED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把选择理由讲清楚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B8D25BBB-630A-491C-B345-3DB43B637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说明为什么想学该专业，用真实经历支持兴趣与能力，避免堆砌奖项。</a:t>
            </a:r>
          </a:p>
        </p:txBody>
      </p:sp>
    </p:spTree>
    <p:extLst>
      <p:ext uri="{BB962C8B-B14F-4D97-AF65-F5344CB8AC3E}">
        <p14:creationId xmlns:p14="http://schemas.microsoft.com/office/powerpoint/2010/main" val="140241829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16BBB24F-BAAA-4340-BFFD-CEF65471F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面试表达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69F294-83E7-4A38-8005-128DF1CDD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B4955E-55DD-4955-8FDA-0BCBF96EE94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71bed161664570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8797B018-8CDA-401D-8223-60AB1EA7B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5F44B0B3-A208-4535-9CBC-4ADCADB64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13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A1898983-3516-4923-B309-3AFABC2C6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先给观点，再提供依据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A563D6A-E0C4-490E-85BC-6851E6823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练习专业理解、项目介绍与开放问题，遇到不了解的问题如实说明。</a:t>
            </a:r>
          </a:p>
        </p:txBody>
      </p:sp>
    </p:spTree>
    <p:extLst>
      <p:ext uri="{BB962C8B-B14F-4D97-AF65-F5344CB8AC3E}">
        <p14:creationId xmlns:p14="http://schemas.microsoft.com/office/powerpoint/2010/main" val="199966069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511A5A91-BE08-469E-9CC7-8646BCF88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家庭预算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CF9E47-FBB6-469B-92A2-39A707793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529A76-57C7-4FB9-ADFB-7014A93A9E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fceef1683641a8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B12C11FA-5967-43B4-BCEA-6A339DBCD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C6690E6C-42E8-4723-AE34-0979EA7B3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14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19C66C4A-D0CB-4513-8FA5-D14357EA8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计算完整学习成本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7FCB621-3975-4A4E-9027-D88C5A08E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把学费、住宿、交通、语言准备及可能的赴外学习支出一起比较。</a:t>
            </a:r>
          </a:p>
        </p:txBody>
      </p:sp>
    </p:spTree>
    <p:extLst>
      <p:ext uri="{BB962C8B-B14F-4D97-AF65-F5344CB8AC3E}">
        <p14:creationId xmlns:p14="http://schemas.microsoft.com/office/powerpoint/2010/main" val="18390025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9CE1308B-7392-437A-81E1-9EB8CC84C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不同成绩区间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906823-51CD-46D4-89F6-75056E8A9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BB207F-19A0-408B-9BFD-41ECA11CFDA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e2f0a5c22f4751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1FE772AA-C08C-421C-B405-900265A83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993CB354-5914-427D-9641-5476C1F17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15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C2F37FC1-1408-4221-919C-413C2445E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准备可以调整的方案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59603775-6DF0-4403-95F5-0D668D9E9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使用位次与趋势划定目标范围，为成绩变化预留替代路径。</a:t>
            </a:r>
          </a:p>
        </p:txBody>
      </p:sp>
    </p:spTree>
    <p:extLst>
      <p:ext uri="{BB962C8B-B14F-4D97-AF65-F5344CB8AC3E}">
        <p14:creationId xmlns:p14="http://schemas.microsoft.com/office/powerpoint/2010/main" val="70526123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239D5504-BD84-4E42-B735-334EEB51A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高一到高三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D79BFD-E3CD-4A40-97D1-6118BEAE7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516E98-5AB4-4EA6-9F17-765D6C2A68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0999e1e1f1470f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A4CE3CD-6285-41E2-BF91-84CAE7FC5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53EF3C09-5AF2-44B2-890D-A7EA729A5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16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2B93BDDD-8ADE-4B2E-93B2-F922E627C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准备应服从学业节奏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3015E814-671C-44DA-8C8D-D056C00DA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高一探索方向，高二积累真实经历，高三核查资格并按节点完成申请。</a:t>
            </a:r>
          </a:p>
        </p:txBody>
      </p:sp>
    </p:spTree>
    <p:extLst>
      <p:ext uri="{BB962C8B-B14F-4D97-AF65-F5344CB8AC3E}">
        <p14:creationId xmlns:p14="http://schemas.microsoft.com/office/powerpoint/2010/main" val="195613188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56AF1704-35AA-4250-A399-A03CB09E0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家庭决策练习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CFDDB4-56A2-47A8-8C30-B9841AB62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A0379F-6751-4E63-BE5A-2FA939AA9F6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47c6d29e1a4916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33F1B68F-932C-4E19-A895-CCF7A7337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50657519-6D80-48C5-B1B7-53BE85CB6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17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4F49E5C5-C0EC-4A2B-8724-722B217B1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比较两条都符合资格的路径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63F79F0-7930-4597-B89C-3D2A759C0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填写课程、费用、申请工作量和本人意愿，讨论分歧后写下选择依据。</a:t>
            </a:r>
          </a:p>
        </p:txBody>
      </p:sp>
    </p:spTree>
    <p:extLst>
      <p:ext uri="{BB962C8B-B14F-4D97-AF65-F5344CB8AC3E}">
        <p14:creationId xmlns:p14="http://schemas.microsoft.com/office/powerpoint/2010/main" val="203886334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1886521B-DA71-4B4E-8246-B8951750B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申请核查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42645A-3395-4B5C-AC29-FDFBB9331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227BC3-8C2B-4ED8-9E8C-CB72DB46F71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e1efc6e48b41ba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EF5875BC-FD5E-4425-B09A-7C6D14F78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9446F014-F908-4F62-89DC-DAF1C9606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18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D6482BC5-BE81-462B-A0AE-2B2572441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每个路径建立独立检查表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3F53EAD9-3F2C-4CAE-BE4B-EE2BC30DE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记录官方链接、申请年度、截止节点、材料负责人和完成回执。</a:t>
            </a:r>
          </a:p>
        </p:txBody>
      </p:sp>
    </p:spTree>
    <p:extLst>
      <p:ext uri="{BB962C8B-B14F-4D97-AF65-F5344CB8AC3E}">
        <p14:creationId xmlns:p14="http://schemas.microsoft.com/office/powerpoint/2010/main" val="68670804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ing">
            <a:extLst xmlns:a="http://schemas.openxmlformats.org/drawingml/2006/main">
              <a:ext uri="{FF2B5EF4-FFF2-40B4-BE49-F238E27FC236}">
                <a16:creationId xmlns:a16="http://schemas.microsoft.com/office/drawing/2014/main" id="{4A50C738-3B76-4787-8A01-620286D9B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讲座后的行动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64C92B-4911-441C-BE66-1F614043E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A95AC0-6783-43A1-9BC1-29BA58A9D7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c3ee12222e4172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348659B3-48C0-4C0F-A9B8-3DD3E1A2E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CD6F07D3-48B7-46A5-8448-FAFC44E39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19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6E2046D6-8D8A-46FD-AACA-C5D08F1AB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3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3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把今天的内容用到自己的实际问题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2ED4BBC-2179-43FE-A849-839671131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6230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选择一个问题，整理已有证据与仍需核实的信息。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299723C9-B548-48F5-BAC7-113F7F24F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71950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写下本周的具体任务、完成时间与可以帮助你的人。</a:t>
            </a:r>
          </a:p>
        </p:txBody>
      </p:sp>
    </p:spTree>
    <p:extLst>
      <p:ext uri="{BB962C8B-B14F-4D97-AF65-F5344CB8AC3E}">
        <p14:creationId xmlns:p14="http://schemas.microsoft.com/office/powerpoint/2010/main" val="138098509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ing">
            <a:extLst xmlns:a="http://schemas.openxmlformats.org/drawingml/2006/main">
              <a:ext uri="{FF2B5EF4-FFF2-40B4-BE49-F238E27FC236}">
                <a16:creationId xmlns:a16="http://schemas.microsoft.com/office/drawing/2014/main" id="{A8571EE1-E36C-43F4-A7BA-6371A3DA7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交流与提问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0069EF-F41C-4B30-8D9A-B8DDB56BE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1A1221-2620-44A6-8D63-0C6809DC331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8e994123594122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99DB2B53-D3F5-4D26-BE18-35FCBD62E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BDF1B957-B019-4D9B-BB5F-9A051AB36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20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9E98E117-D0F6-4C2D-B3D4-5FF2E87BC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71700"/>
            <a:ext cx="10668000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9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您目前最需要解决的问题是什么？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AAE93630-B588-4AA1-B301-02D2C5BF2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76725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7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7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郭丹锐老师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EED30B61-9E65-4091-B4A8-2745B12EE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76825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2175" b="0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</p:spTree>
    <p:extLst>
      <p:ext uri="{BB962C8B-B14F-4D97-AF65-F5344CB8AC3E}">
        <p14:creationId xmlns:p14="http://schemas.microsoft.com/office/powerpoint/2010/main" val="76014967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2026-10-12T10:54:32.7340000Z</dcterms:created>
  <dcterms:modified xsi:type="dcterms:W3CDTF">2026-10-12T10:54:32.7340000Z</dcterms:modified>
</coreProperties>
</file>